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900" r:id="rId2"/>
    <p:sldId id="927" r:id="rId3"/>
    <p:sldId id="902" r:id="rId4"/>
    <p:sldId id="928" r:id="rId5"/>
    <p:sldId id="905" r:id="rId6"/>
    <p:sldId id="929" r:id="rId7"/>
    <p:sldId id="907" r:id="rId8"/>
    <p:sldId id="930" r:id="rId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 ferry Stlo" initials="CfS" lastIdx="1" clrIdx="0">
    <p:extLst>
      <p:ext uri="{19B8F6BF-5375-455C-9EA6-DF929625EA0E}">
        <p15:presenceInfo xmlns:p15="http://schemas.microsoft.com/office/powerpoint/2012/main" userId="bfee7af4681909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95" autoAdjust="0"/>
  </p:normalViewPr>
  <p:slideViewPr>
    <p:cSldViewPr snapToGrid="0">
      <p:cViewPr varScale="1">
        <p:scale>
          <a:sx n="72" d="100"/>
          <a:sy n="72" d="100"/>
        </p:scale>
        <p:origin x="1104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7681-01FB-449A-9072-028636F73B52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DCB-53C1-4A2F-81CE-DB3D6756A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1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1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24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47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33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8 ligne 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2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4" Type="http://schemas.openxmlformats.org/officeDocument/2006/relationships/image" Target="../media/image2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60.png"/><Relationship Id="rId3" Type="http://schemas.openxmlformats.org/officeDocument/2006/relationships/image" Target="../media/image1.png"/><Relationship Id="rId7" Type="http://schemas.openxmlformats.org/officeDocument/2006/relationships/image" Target="../media/image33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11" Type="http://schemas.openxmlformats.org/officeDocument/2006/relationships/image" Target="../media/image350.png"/><Relationship Id="rId5" Type="http://schemas.openxmlformats.org/officeDocument/2006/relationships/image" Target="../media/image310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00.png"/><Relationship Id="rId9" Type="http://schemas.openxmlformats.org/officeDocument/2006/relationships/image" Target="../media/image18.png"/><Relationship Id="rId14" Type="http://schemas.openxmlformats.org/officeDocument/2006/relationships/image" Target="../media/image3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8.png"/><Relationship Id="rId4" Type="http://schemas.openxmlformats.org/officeDocument/2006/relationships/image" Target="../media/image39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8.png"/><Relationship Id="rId4" Type="http://schemas.openxmlformats.org/officeDocument/2006/relationships/image" Target="../media/image39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932A5BA-4949-64A8-1DCE-D863C06DB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45544" y="2237133"/>
            <a:ext cx="3129098" cy="6622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EDF88CF-EB44-9207-7D1B-AD6770C0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45544" y="3017008"/>
            <a:ext cx="3129098" cy="6622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6DCC7E1-B838-2293-C590-A9C9FE8A6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52426" y="3762755"/>
            <a:ext cx="3129098" cy="66225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1FFF7CF-3BEC-30E3-3A5F-825538234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8869" r="46634" b="76195"/>
          <a:stretch/>
        </p:blipFill>
        <p:spPr>
          <a:xfrm>
            <a:off x="4031705" y="3770130"/>
            <a:ext cx="1749775" cy="64651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BDEE85F-DEF7-83B5-4216-ABEE0199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10" r="46261" b="76195"/>
          <a:stretch/>
        </p:blipFill>
        <p:spPr>
          <a:xfrm>
            <a:off x="4017978" y="3011333"/>
            <a:ext cx="1766404" cy="6533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A3DC4E-A325-9A8A-1408-C6D4CC08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868" r="46261" b="76195"/>
          <a:stretch/>
        </p:blipFill>
        <p:spPr>
          <a:xfrm>
            <a:off x="4023698" y="2268060"/>
            <a:ext cx="1766404" cy="6465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D88F9C7-92DD-1757-A925-A97C5B2D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6577" y="2238899"/>
            <a:ext cx="1705581" cy="6523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142AEC-D8E2-12DA-F643-16C80271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0005" y="3759088"/>
            <a:ext cx="1705581" cy="652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7F463A-3194-AAD5-1397-A8AF5164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70253" y="3011333"/>
            <a:ext cx="1705581" cy="65233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9A976E-864A-E15D-4DCB-00416768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003" y="3753467"/>
            <a:ext cx="1705581" cy="6523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7A01E8-0EF9-CD9D-A6D1-7683D56E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3281" y="2991678"/>
            <a:ext cx="1705581" cy="6523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5311A-AF72-9C6D-F3D4-AB3FD5C3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09920" y="2242097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A14A727-31D7-AAF9-AE1C-F4B40C5769DA}"/>
                  </a:ext>
                </a:extLst>
              </p:cNvPr>
              <p:cNvSpPr txBox="1"/>
              <p:nvPr/>
            </p:nvSpPr>
            <p:spPr>
              <a:xfrm>
                <a:off x="3926673" y="2242699"/>
                <a:ext cx="135972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1268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A14A727-31D7-AAF9-AE1C-F4B40C57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73" y="2242699"/>
                <a:ext cx="1359722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DB0F8C6-2755-6690-6C07-260D36C7EC61}"/>
                  </a:ext>
                </a:extLst>
              </p:cNvPr>
              <p:cNvSpPr txBox="1"/>
              <p:nvPr/>
            </p:nvSpPr>
            <p:spPr>
              <a:xfrm>
                <a:off x="3970199" y="3013546"/>
                <a:ext cx="721963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3592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DB0F8C6-2755-6690-6C07-260D36C7E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199" y="3013546"/>
                <a:ext cx="721963" cy="618311"/>
              </a:xfrm>
              <a:prstGeom prst="rect">
                <a:avLst/>
              </a:prstGeom>
              <a:blipFill>
                <a:blip r:embed="rId5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08384B1-AE97-5313-F09B-23193A4DD8DC}"/>
                  </a:ext>
                </a:extLst>
              </p:cNvPr>
              <p:cNvSpPr txBox="1"/>
              <p:nvPr/>
            </p:nvSpPr>
            <p:spPr>
              <a:xfrm>
                <a:off x="5923749" y="227370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2468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08384B1-AE97-5313-F09B-23193A4D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49" y="2273702"/>
                <a:ext cx="2006927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A16F2FD-E1D2-AFF5-BA1F-909483A92E8C}"/>
                  </a:ext>
                </a:extLst>
              </p:cNvPr>
              <p:cNvSpPr txBox="1"/>
              <p:nvPr/>
            </p:nvSpPr>
            <p:spPr>
              <a:xfrm>
                <a:off x="5890575" y="3038830"/>
                <a:ext cx="148204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954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A16F2FD-E1D2-AFF5-BA1F-909483A92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75" y="3038830"/>
                <a:ext cx="1482045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502D048-AE03-29B3-009D-4EBB59FE5ABD}"/>
                  </a:ext>
                </a:extLst>
              </p:cNvPr>
              <p:cNvSpPr txBox="1"/>
              <p:nvPr/>
            </p:nvSpPr>
            <p:spPr>
              <a:xfrm>
                <a:off x="5880755" y="3781560"/>
                <a:ext cx="144295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679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502D048-AE03-29B3-009D-4EBB59FE5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55" y="3781560"/>
                <a:ext cx="1442953" cy="616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7986CC4-2581-5B45-3F92-5328C8D1D59D}"/>
                  </a:ext>
                </a:extLst>
              </p:cNvPr>
              <p:cNvSpPr txBox="1"/>
              <p:nvPr/>
            </p:nvSpPr>
            <p:spPr>
              <a:xfrm>
                <a:off x="3980525" y="3763707"/>
                <a:ext cx="100341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7986CC4-2581-5B45-3F92-5328C8D1D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25" y="3763707"/>
                <a:ext cx="1003415" cy="6222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>
            <a:extLst>
              <a:ext uri="{FF2B5EF4-FFF2-40B4-BE49-F238E27FC236}">
                <a16:creationId xmlns:a16="http://schemas.microsoft.com/office/drawing/2014/main" id="{991BB4CB-AB41-59B3-E171-6536D2F93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036165" y="3763298"/>
            <a:ext cx="1705581" cy="652335"/>
          </a:xfrm>
          <a:prstGeom prst="rect">
            <a:avLst/>
          </a:prstGeom>
        </p:spPr>
      </p:pic>
      <p:sp>
        <p:nvSpPr>
          <p:cNvPr id="17" name="TextShape 1">
            <a:extLst>
              <a:ext uri="{FF2B5EF4-FFF2-40B4-BE49-F238E27FC236}">
                <a16:creationId xmlns:a16="http://schemas.microsoft.com/office/drawing/2014/main" id="{CC105EE3-C0D8-4D4B-92A3-A199FB5F366B}"/>
              </a:ext>
            </a:extLst>
          </p:cNvPr>
          <p:cNvSpPr txBox="1"/>
          <p:nvPr/>
        </p:nvSpPr>
        <p:spPr>
          <a:xfrm>
            <a:off x="-5579" y="2451"/>
            <a:ext cx="976717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CBEB77-919E-479E-949D-F16B1D3A3EE9}"/>
              </a:ext>
            </a:extLst>
          </p:cNvPr>
          <p:cNvCxnSpPr>
            <a:cxnSpLocks/>
          </p:cNvCxnSpPr>
          <p:nvPr/>
        </p:nvCxnSpPr>
        <p:spPr>
          <a:xfrm>
            <a:off x="1882672" y="2294741"/>
            <a:ext cx="0" cy="22761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4087E9-9788-44EF-80F8-31CB4962921F}"/>
              </a:ext>
            </a:extLst>
          </p:cNvPr>
          <p:cNvCxnSpPr>
            <a:cxnSpLocks/>
          </p:cNvCxnSpPr>
          <p:nvPr/>
        </p:nvCxnSpPr>
        <p:spPr>
          <a:xfrm>
            <a:off x="3894420" y="2238593"/>
            <a:ext cx="0" cy="2276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2">
            <a:extLst>
              <a:ext uri="{FF2B5EF4-FFF2-40B4-BE49-F238E27FC236}">
                <a16:creationId xmlns:a16="http://schemas.microsoft.com/office/drawing/2014/main" id="{D8F9AFFB-F552-4C77-B88B-21D9F58BC547}"/>
              </a:ext>
            </a:extLst>
          </p:cNvPr>
          <p:cNvSpPr txBox="1"/>
          <p:nvPr/>
        </p:nvSpPr>
        <p:spPr>
          <a:xfrm>
            <a:off x="-5579" y="520368"/>
            <a:ext cx="976717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09B03F3-FA71-41D2-BB93-5FBFFBBFA080}"/>
              </a:ext>
            </a:extLst>
          </p:cNvPr>
          <p:cNvCxnSpPr>
            <a:cxnSpLocks/>
          </p:cNvCxnSpPr>
          <p:nvPr/>
        </p:nvCxnSpPr>
        <p:spPr>
          <a:xfrm>
            <a:off x="5877278" y="2285601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DB9C9D8-D6DE-F96E-ACE2-D64037C8A8B2}"/>
              </a:ext>
            </a:extLst>
          </p:cNvPr>
          <p:cNvSpPr txBox="1"/>
          <p:nvPr/>
        </p:nvSpPr>
        <p:spPr>
          <a:xfrm>
            <a:off x="30481" y="1807510"/>
            <a:ext cx="91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Je passe d’une fraction décimale à un nombre décimal.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9DF6E1-0BB8-3D96-76CD-8B2C338E4501}"/>
              </a:ext>
            </a:extLst>
          </p:cNvPr>
          <p:cNvGrpSpPr/>
          <p:nvPr/>
        </p:nvGrpSpPr>
        <p:grpSpPr>
          <a:xfrm>
            <a:off x="1048430" y="-75287"/>
            <a:ext cx="9141184" cy="1902944"/>
            <a:chOff x="1008255" y="-57815"/>
            <a:chExt cx="9141184" cy="19029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F28FDC-70C2-4CA6-B761-46A18802BC78}"/>
                </a:ext>
              </a:extLst>
            </p:cNvPr>
            <p:cNvSpPr txBox="1"/>
            <p:nvPr/>
          </p:nvSpPr>
          <p:spPr>
            <a:xfrm>
              <a:off x="1008255" y="-57815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Aide le tailleur et le juge à passer d’une fraction décimale à un nombre décimal.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947799-DB87-0A17-11CE-B66454D9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8702" y="280144"/>
              <a:ext cx="7514629" cy="156498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C3D11F3-F234-D24C-44E6-A8996BC9E8D1}"/>
              </a:ext>
            </a:extLst>
          </p:cNvPr>
          <p:cNvSpPr txBox="1"/>
          <p:nvPr/>
        </p:nvSpPr>
        <p:spPr>
          <a:xfrm>
            <a:off x="7148738" y="821789"/>
            <a:ext cx="205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@Aliaslili : www.leblogdaliaslili.fr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9104028-CB60-C102-6AFE-91D8A858652E}"/>
                  </a:ext>
                </a:extLst>
              </p:cNvPr>
              <p:cNvSpPr txBox="1"/>
              <p:nvPr/>
            </p:nvSpPr>
            <p:spPr>
              <a:xfrm>
                <a:off x="3975519" y="3758994"/>
                <a:ext cx="100341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9104028-CB60-C102-6AFE-91D8A8586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19" y="3758994"/>
                <a:ext cx="1003415" cy="616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E0B108BD-05ED-3322-42C0-6E9BA86893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>
          <a:xfrm>
            <a:off x="932188" y="468484"/>
            <a:ext cx="950484" cy="116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764A1F-C492-4F28-5154-FE58E927AAC6}"/>
                  </a:ext>
                </a:extLst>
              </p:cNvPr>
              <p:cNvSpPr txBox="1"/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275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345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761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764A1F-C492-4F28-5154-FE58E927A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blipFill>
                <a:blip r:embed="rId16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551F29-91C5-7EE9-0650-62A97D1E4850}"/>
                  </a:ext>
                </a:extLst>
              </p:cNvPr>
              <p:cNvSpPr txBox="1"/>
              <p:nvPr/>
            </p:nvSpPr>
            <p:spPr>
              <a:xfrm>
                <a:off x="1882904" y="1887571"/>
                <a:ext cx="1710150" cy="2565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1453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402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551F29-91C5-7EE9-0650-62A97D1E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04" y="1887571"/>
                <a:ext cx="1710150" cy="25659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e 47">
            <a:extLst>
              <a:ext uri="{FF2B5EF4-FFF2-40B4-BE49-F238E27FC236}">
                <a16:creationId xmlns:a16="http://schemas.microsoft.com/office/drawing/2014/main" id="{33042D8F-3E2E-BD34-4AFE-E2805965D721}"/>
              </a:ext>
            </a:extLst>
          </p:cNvPr>
          <p:cNvGrpSpPr/>
          <p:nvPr/>
        </p:nvGrpSpPr>
        <p:grpSpPr>
          <a:xfrm>
            <a:off x="231047" y="4490582"/>
            <a:ext cx="8681907" cy="2410562"/>
            <a:chOff x="207896" y="4519157"/>
            <a:chExt cx="8681907" cy="2410562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5BE0071-EDF3-4189-A654-53D835087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b="44085"/>
            <a:stretch/>
          </p:blipFill>
          <p:spPr>
            <a:xfrm>
              <a:off x="207896" y="4519157"/>
              <a:ext cx="8646541" cy="22929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83E0022-2873-A756-78DB-9C256916B255}"/>
                </a:ext>
              </a:extLst>
            </p:cNvPr>
            <p:cNvSpPr txBox="1"/>
            <p:nvPr/>
          </p:nvSpPr>
          <p:spPr>
            <a:xfrm>
              <a:off x="7504684" y="6745053"/>
              <a:ext cx="13851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b="1" dirty="0">
                  <a:solidFill>
                    <a:schemeClr val="bg1"/>
                  </a:solidFill>
                </a:rPr>
                <a:t>@Aliaslili : www.leblogdaliaslili.fr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71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932A5BA-4949-64A8-1DCE-D863C06DB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45544" y="2237133"/>
            <a:ext cx="3129098" cy="6622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EDF88CF-EB44-9207-7D1B-AD6770C0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45544" y="3017008"/>
            <a:ext cx="3129098" cy="6622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6DCC7E1-B838-2293-C590-A9C9FE8A6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506" r="15715" b="76195"/>
          <a:stretch/>
        </p:blipFill>
        <p:spPr>
          <a:xfrm>
            <a:off x="5952426" y="3762755"/>
            <a:ext cx="3129098" cy="66225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1FFF7CF-3BEC-30E3-3A5F-825538234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8869" r="46634" b="76195"/>
          <a:stretch/>
        </p:blipFill>
        <p:spPr>
          <a:xfrm>
            <a:off x="4031705" y="3770130"/>
            <a:ext cx="1749775" cy="64651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BDEE85F-DEF7-83B5-4216-ABEE0199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10" r="46261" b="76195"/>
          <a:stretch/>
        </p:blipFill>
        <p:spPr>
          <a:xfrm>
            <a:off x="4017978" y="3011333"/>
            <a:ext cx="1766404" cy="6533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A3DC4E-A325-9A8A-1408-C6D4CC08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868" r="46261" b="76195"/>
          <a:stretch/>
        </p:blipFill>
        <p:spPr>
          <a:xfrm>
            <a:off x="4023698" y="2268060"/>
            <a:ext cx="1766404" cy="6465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D88F9C7-92DD-1757-A925-A97C5B2D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6577" y="2238899"/>
            <a:ext cx="1705581" cy="6523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142AEC-D8E2-12DA-F643-16C80271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0005" y="3759088"/>
            <a:ext cx="1705581" cy="652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7F463A-3194-AAD5-1397-A8AF5164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70253" y="3011333"/>
            <a:ext cx="1705581" cy="65233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9A976E-864A-E15D-4DCB-00416768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003" y="3753467"/>
            <a:ext cx="1705581" cy="6523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7A01E8-0EF9-CD9D-A6D1-7683D56E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3281" y="2991678"/>
            <a:ext cx="1705581" cy="6523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5311A-AF72-9C6D-F3D4-AB3FD5C3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09920" y="2242097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A14A727-31D7-AAF9-AE1C-F4B40C5769DA}"/>
                  </a:ext>
                </a:extLst>
              </p:cNvPr>
              <p:cNvSpPr txBox="1"/>
              <p:nvPr/>
            </p:nvSpPr>
            <p:spPr>
              <a:xfrm>
                <a:off x="3926673" y="2242699"/>
                <a:ext cx="135972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1268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A14A727-31D7-AAF9-AE1C-F4B40C57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73" y="2242699"/>
                <a:ext cx="1359722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DB0F8C6-2755-6690-6C07-260D36C7EC61}"/>
                  </a:ext>
                </a:extLst>
              </p:cNvPr>
              <p:cNvSpPr txBox="1"/>
              <p:nvPr/>
            </p:nvSpPr>
            <p:spPr>
              <a:xfrm>
                <a:off x="3970199" y="3013546"/>
                <a:ext cx="721963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3592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DB0F8C6-2755-6690-6C07-260D36C7E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199" y="3013546"/>
                <a:ext cx="721963" cy="618311"/>
              </a:xfrm>
              <a:prstGeom prst="rect">
                <a:avLst/>
              </a:prstGeom>
              <a:blipFill>
                <a:blip r:embed="rId5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08384B1-AE97-5313-F09B-23193A4DD8DC}"/>
                  </a:ext>
                </a:extLst>
              </p:cNvPr>
              <p:cNvSpPr txBox="1"/>
              <p:nvPr/>
            </p:nvSpPr>
            <p:spPr>
              <a:xfrm>
                <a:off x="5923749" y="227370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2468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08384B1-AE97-5313-F09B-23193A4D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49" y="2273702"/>
                <a:ext cx="2006927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A16F2FD-E1D2-AFF5-BA1F-909483A92E8C}"/>
                  </a:ext>
                </a:extLst>
              </p:cNvPr>
              <p:cNvSpPr txBox="1"/>
              <p:nvPr/>
            </p:nvSpPr>
            <p:spPr>
              <a:xfrm>
                <a:off x="5890575" y="3038830"/>
                <a:ext cx="148204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954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A16F2FD-E1D2-AFF5-BA1F-909483A92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75" y="3038830"/>
                <a:ext cx="1482045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502D048-AE03-29B3-009D-4EBB59FE5ABD}"/>
                  </a:ext>
                </a:extLst>
              </p:cNvPr>
              <p:cNvSpPr txBox="1"/>
              <p:nvPr/>
            </p:nvSpPr>
            <p:spPr>
              <a:xfrm>
                <a:off x="5880755" y="3781560"/>
                <a:ext cx="144295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679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502D048-AE03-29B3-009D-4EBB59FE5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55" y="3781560"/>
                <a:ext cx="1442953" cy="616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7986CC4-2581-5B45-3F92-5328C8D1D59D}"/>
                  </a:ext>
                </a:extLst>
              </p:cNvPr>
              <p:cNvSpPr txBox="1"/>
              <p:nvPr/>
            </p:nvSpPr>
            <p:spPr>
              <a:xfrm>
                <a:off x="3980525" y="3763707"/>
                <a:ext cx="100341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7986CC4-2581-5B45-3F92-5328C8D1D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25" y="3763707"/>
                <a:ext cx="1003415" cy="622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>
            <a:extLst>
              <a:ext uri="{FF2B5EF4-FFF2-40B4-BE49-F238E27FC236}">
                <a16:creationId xmlns:a16="http://schemas.microsoft.com/office/drawing/2014/main" id="{991BB4CB-AB41-59B3-E171-6536D2F93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036165" y="3763298"/>
            <a:ext cx="1705581" cy="652335"/>
          </a:xfrm>
          <a:prstGeom prst="rect">
            <a:avLst/>
          </a:prstGeom>
        </p:spPr>
      </p:pic>
      <p:sp>
        <p:nvSpPr>
          <p:cNvPr id="17" name="TextShape 1">
            <a:extLst>
              <a:ext uri="{FF2B5EF4-FFF2-40B4-BE49-F238E27FC236}">
                <a16:creationId xmlns:a16="http://schemas.microsoft.com/office/drawing/2014/main" id="{CC105EE3-C0D8-4D4B-92A3-A199FB5F366B}"/>
              </a:ext>
            </a:extLst>
          </p:cNvPr>
          <p:cNvSpPr txBox="1"/>
          <p:nvPr/>
        </p:nvSpPr>
        <p:spPr>
          <a:xfrm>
            <a:off x="-5579" y="2451"/>
            <a:ext cx="976717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CBEB77-919E-479E-949D-F16B1D3A3EE9}"/>
              </a:ext>
            </a:extLst>
          </p:cNvPr>
          <p:cNvCxnSpPr>
            <a:cxnSpLocks/>
          </p:cNvCxnSpPr>
          <p:nvPr/>
        </p:nvCxnSpPr>
        <p:spPr>
          <a:xfrm>
            <a:off x="1882672" y="2294741"/>
            <a:ext cx="0" cy="22761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4087E9-9788-44EF-80F8-31CB4962921F}"/>
              </a:ext>
            </a:extLst>
          </p:cNvPr>
          <p:cNvCxnSpPr>
            <a:cxnSpLocks/>
          </p:cNvCxnSpPr>
          <p:nvPr/>
        </p:nvCxnSpPr>
        <p:spPr>
          <a:xfrm>
            <a:off x="3894420" y="2238593"/>
            <a:ext cx="0" cy="2276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2">
            <a:extLst>
              <a:ext uri="{FF2B5EF4-FFF2-40B4-BE49-F238E27FC236}">
                <a16:creationId xmlns:a16="http://schemas.microsoft.com/office/drawing/2014/main" id="{D8F9AFFB-F552-4C77-B88B-21D9F58BC547}"/>
              </a:ext>
            </a:extLst>
          </p:cNvPr>
          <p:cNvSpPr txBox="1"/>
          <p:nvPr/>
        </p:nvSpPr>
        <p:spPr>
          <a:xfrm>
            <a:off x="-5579" y="520368"/>
            <a:ext cx="976717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09B03F3-FA71-41D2-BB93-5FBFFBBFA080}"/>
              </a:ext>
            </a:extLst>
          </p:cNvPr>
          <p:cNvCxnSpPr>
            <a:cxnSpLocks/>
          </p:cNvCxnSpPr>
          <p:nvPr/>
        </p:nvCxnSpPr>
        <p:spPr>
          <a:xfrm>
            <a:off x="5877278" y="2285601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DB9C9D8-D6DE-F96E-ACE2-D64037C8A8B2}"/>
              </a:ext>
            </a:extLst>
          </p:cNvPr>
          <p:cNvSpPr txBox="1"/>
          <p:nvPr/>
        </p:nvSpPr>
        <p:spPr>
          <a:xfrm>
            <a:off x="30481" y="1807510"/>
            <a:ext cx="91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Je passe d’une fraction décimale à un nombre décimal.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9DF6E1-0BB8-3D96-76CD-8B2C338E4501}"/>
              </a:ext>
            </a:extLst>
          </p:cNvPr>
          <p:cNvGrpSpPr/>
          <p:nvPr/>
        </p:nvGrpSpPr>
        <p:grpSpPr>
          <a:xfrm>
            <a:off x="1048430" y="-75287"/>
            <a:ext cx="9141184" cy="1902944"/>
            <a:chOff x="1008255" y="-57815"/>
            <a:chExt cx="9141184" cy="19029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F28FDC-70C2-4CA6-B761-46A18802BC78}"/>
                </a:ext>
              </a:extLst>
            </p:cNvPr>
            <p:cNvSpPr txBox="1"/>
            <p:nvPr/>
          </p:nvSpPr>
          <p:spPr>
            <a:xfrm>
              <a:off x="1008255" y="-57815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Aide le tailleur et le juge à passer d’une fraction décimale à un nombre décimal.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947799-DB87-0A17-11CE-B66454D9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98702" y="280144"/>
              <a:ext cx="7514629" cy="156498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C3D11F3-F234-D24C-44E6-A8996BC9E8D1}"/>
              </a:ext>
            </a:extLst>
          </p:cNvPr>
          <p:cNvSpPr txBox="1"/>
          <p:nvPr/>
        </p:nvSpPr>
        <p:spPr>
          <a:xfrm>
            <a:off x="7148738" y="821789"/>
            <a:ext cx="205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@Aliaslili : www.leblogdaliaslili.fr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9104028-CB60-C102-6AFE-91D8A858652E}"/>
                  </a:ext>
                </a:extLst>
              </p:cNvPr>
              <p:cNvSpPr txBox="1"/>
              <p:nvPr/>
            </p:nvSpPr>
            <p:spPr>
              <a:xfrm>
                <a:off x="3975519" y="3758994"/>
                <a:ext cx="100341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9104028-CB60-C102-6AFE-91D8A8586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19" y="3758994"/>
                <a:ext cx="1003415" cy="616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E0B108BD-05ED-3322-42C0-6E9BA86893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>
          <a:xfrm>
            <a:off x="932188" y="468484"/>
            <a:ext cx="950484" cy="116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764A1F-C492-4F28-5154-FE58E927AAC6}"/>
                  </a:ext>
                </a:extLst>
              </p:cNvPr>
              <p:cNvSpPr txBox="1"/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275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345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761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764A1F-C492-4F28-5154-FE58E927A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blipFill>
                <a:blip r:embed="rId13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551F29-91C5-7EE9-0650-62A97D1E4850}"/>
                  </a:ext>
                </a:extLst>
              </p:cNvPr>
              <p:cNvSpPr txBox="1"/>
              <p:nvPr/>
            </p:nvSpPr>
            <p:spPr>
              <a:xfrm>
                <a:off x="1882904" y="1887571"/>
                <a:ext cx="1710150" cy="2565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1453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402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551F29-91C5-7EE9-0650-62A97D1E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04" y="1887571"/>
                <a:ext cx="1710150" cy="25659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e 47">
            <a:extLst>
              <a:ext uri="{FF2B5EF4-FFF2-40B4-BE49-F238E27FC236}">
                <a16:creationId xmlns:a16="http://schemas.microsoft.com/office/drawing/2014/main" id="{33042D8F-3E2E-BD34-4AFE-E2805965D721}"/>
              </a:ext>
            </a:extLst>
          </p:cNvPr>
          <p:cNvGrpSpPr/>
          <p:nvPr/>
        </p:nvGrpSpPr>
        <p:grpSpPr>
          <a:xfrm>
            <a:off x="231047" y="4490582"/>
            <a:ext cx="8681907" cy="2410562"/>
            <a:chOff x="207896" y="4519157"/>
            <a:chExt cx="8681907" cy="2410562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5BE0071-EDF3-4189-A654-53D835087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b="44085"/>
            <a:stretch/>
          </p:blipFill>
          <p:spPr>
            <a:xfrm>
              <a:off x="207896" y="4519157"/>
              <a:ext cx="8646541" cy="22929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83E0022-2873-A756-78DB-9C256916B255}"/>
                </a:ext>
              </a:extLst>
            </p:cNvPr>
            <p:cNvSpPr txBox="1"/>
            <p:nvPr/>
          </p:nvSpPr>
          <p:spPr>
            <a:xfrm>
              <a:off x="7504684" y="6745053"/>
              <a:ext cx="13851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b="1" dirty="0">
                  <a:solidFill>
                    <a:schemeClr val="bg1"/>
                  </a:solidFill>
                </a:rPr>
                <a:t>@Aliaslili : www.leblogdaliaslili.fr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4833139-B34A-C0BA-61D1-8AE6A5960D89}"/>
              </a:ext>
            </a:extLst>
          </p:cNvPr>
          <p:cNvSpPr txBox="1"/>
          <p:nvPr/>
        </p:nvSpPr>
        <p:spPr>
          <a:xfrm>
            <a:off x="4766017" y="2279871"/>
            <a:ext cx="10240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1,268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D966F4-AE4A-F174-46D2-292F08B5A794}"/>
              </a:ext>
            </a:extLst>
          </p:cNvPr>
          <p:cNvSpPr txBox="1"/>
          <p:nvPr/>
        </p:nvSpPr>
        <p:spPr>
          <a:xfrm>
            <a:off x="4790265" y="3067918"/>
            <a:ext cx="9514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35,92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9701A7-60A3-048C-24B1-107B5C49D206}"/>
              </a:ext>
            </a:extLst>
          </p:cNvPr>
          <p:cNvSpPr txBox="1"/>
          <p:nvPr/>
        </p:nvSpPr>
        <p:spPr>
          <a:xfrm>
            <a:off x="4795060" y="3824432"/>
            <a:ext cx="7856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0,76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D27A72-8EE6-A3A7-F6F0-7EFF0770F56E}"/>
              </a:ext>
            </a:extLst>
          </p:cNvPr>
          <p:cNvSpPr txBox="1"/>
          <p:nvPr/>
        </p:nvSpPr>
        <p:spPr>
          <a:xfrm>
            <a:off x="6806392" y="2285601"/>
            <a:ext cx="10348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246,8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E6DA90F-1629-9735-7E80-BCD0EE217DB0}"/>
              </a:ext>
            </a:extLst>
          </p:cNvPr>
          <p:cNvSpPr txBox="1"/>
          <p:nvPr/>
        </p:nvSpPr>
        <p:spPr>
          <a:xfrm>
            <a:off x="6825671" y="3081163"/>
            <a:ext cx="10155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0,954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19C1F0-9280-49B2-4DC1-9E29CD1700C9}"/>
              </a:ext>
            </a:extLst>
          </p:cNvPr>
          <p:cNvSpPr txBox="1"/>
          <p:nvPr/>
        </p:nvSpPr>
        <p:spPr>
          <a:xfrm>
            <a:off x="6674818" y="3794951"/>
            <a:ext cx="9687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67,9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AC3C0B1-97E5-FB51-8FB8-C74AA91CA469}"/>
              </a:ext>
            </a:extLst>
          </p:cNvPr>
          <p:cNvSpPr txBox="1"/>
          <p:nvPr/>
        </p:nvSpPr>
        <p:spPr>
          <a:xfrm>
            <a:off x="858141" y="2309560"/>
            <a:ext cx="7888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2,75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4BB1A0-EA02-DE82-ECF5-A701595E7025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3,45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B38CB16-CCF9-DCD1-6CDA-CCB82CF27CB3}"/>
              </a:ext>
            </a:extLst>
          </p:cNvPr>
          <p:cNvSpPr txBox="1"/>
          <p:nvPr/>
        </p:nvSpPr>
        <p:spPr>
          <a:xfrm>
            <a:off x="833546" y="3814990"/>
            <a:ext cx="91439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7,61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589DDC3-3323-0EED-0E55-8346FDC36278}"/>
              </a:ext>
            </a:extLst>
          </p:cNvPr>
          <p:cNvSpPr txBox="1"/>
          <p:nvPr/>
        </p:nvSpPr>
        <p:spPr>
          <a:xfrm>
            <a:off x="2649278" y="2287101"/>
            <a:ext cx="763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0,84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75E5332-AADE-6E12-5C76-6AC90C85FE8A}"/>
              </a:ext>
            </a:extLst>
          </p:cNvPr>
          <p:cNvSpPr txBox="1"/>
          <p:nvPr/>
        </p:nvSpPr>
        <p:spPr>
          <a:xfrm>
            <a:off x="2743258" y="3060316"/>
            <a:ext cx="97155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14,53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B2143F7-E9ED-12BE-5089-B910B9B62018}"/>
              </a:ext>
            </a:extLst>
          </p:cNvPr>
          <p:cNvSpPr txBox="1"/>
          <p:nvPr/>
        </p:nvSpPr>
        <p:spPr>
          <a:xfrm>
            <a:off x="2702436" y="3814990"/>
            <a:ext cx="86011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4,02</a:t>
            </a:r>
          </a:p>
        </p:txBody>
      </p:sp>
    </p:spTree>
    <p:extLst>
      <p:ext uri="{BB962C8B-B14F-4D97-AF65-F5344CB8AC3E}">
        <p14:creationId xmlns:p14="http://schemas.microsoft.com/office/powerpoint/2010/main" val="25003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E0815B2F-96B4-C9A0-0BF8-DE6949EAF088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17978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23698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6577" y="223889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005" y="3759088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70253" y="301133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26673" y="2242699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2006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673" y="2242699"/>
                  <a:ext cx="1359722" cy="6365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3970199" y="3013546"/>
                  <a:ext cx="721963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348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99" y="3013546"/>
                  <a:ext cx="721963" cy="61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923749" y="2273702"/>
                  <a:ext cx="2006927" cy="614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749" y="2273702"/>
                  <a:ext cx="2006927" cy="614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80755" y="3781560"/>
                  <a:ext cx="1442953" cy="615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755" y="3781560"/>
                  <a:ext cx="1442953" cy="6154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036165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4087E9-9788-44EF-80F8-31CB4962921F}"/>
                </a:ext>
              </a:extLst>
            </p:cNvPr>
            <p:cNvCxnSpPr>
              <a:cxnSpLocks/>
            </p:cNvCxnSpPr>
            <p:nvPr/>
          </p:nvCxnSpPr>
          <p:spPr>
            <a:xfrm>
              <a:off x="3936952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/>
                <p:nvPr/>
              </p:nvSpPr>
              <p:spPr>
                <a:xfrm>
                  <a:off x="3975519" y="3758994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19" y="3758994"/>
                  <a:ext cx="1003415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173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blipFill>
                  <a:blip r:embed="rId13"/>
                  <a:stretch>
                    <a:fillRect b="-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551F29-91C5-7EE9-0650-62A97D1E4850}"/>
                    </a:ext>
                  </a:extLst>
                </p:cNvPr>
                <p:cNvSpPr txBox="1"/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750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2416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551F29-91C5-7EE9-0650-62A97D1E4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3DD5404-B5AC-FD16-6D51-C93ABE6DBF86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086A57BA-64A1-ED13-CD59-E461425A3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3A192F6-5FAB-DDEB-C705-23AC727EB7B3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36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E0815B2F-96B4-C9A0-0BF8-DE6949EAF088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17978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23698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6577" y="223889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005" y="3759088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70253" y="301133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26673" y="2242699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2006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673" y="2242699"/>
                  <a:ext cx="1359722" cy="6365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3970199" y="3013546"/>
                  <a:ext cx="721963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348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99" y="3013546"/>
                  <a:ext cx="721963" cy="61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923749" y="2273702"/>
                  <a:ext cx="2006927" cy="614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749" y="2273702"/>
                  <a:ext cx="2006927" cy="614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80755" y="3781560"/>
                  <a:ext cx="1442953" cy="615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755" y="3781560"/>
                  <a:ext cx="1442953" cy="6154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036165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4087E9-9788-44EF-80F8-31CB4962921F}"/>
                </a:ext>
              </a:extLst>
            </p:cNvPr>
            <p:cNvCxnSpPr>
              <a:cxnSpLocks/>
            </p:cNvCxnSpPr>
            <p:nvPr/>
          </p:nvCxnSpPr>
          <p:spPr>
            <a:xfrm>
              <a:off x="3936952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/>
                <p:nvPr/>
              </p:nvSpPr>
              <p:spPr>
                <a:xfrm>
                  <a:off x="3975519" y="3758994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19" y="3758994"/>
                  <a:ext cx="1003415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173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blipFill>
                  <a:blip r:embed="rId13"/>
                  <a:stretch>
                    <a:fillRect b="-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551F29-91C5-7EE9-0650-62A97D1E4850}"/>
                    </a:ext>
                  </a:extLst>
                </p:cNvPr>
                <p:cNvSpPr txBox="1"/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750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2416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9551F29-91C5-7EE9-0650-62A97D1E4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3DD5404-B5AC-FD16-6D51-C93ABE6DBF86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086A57BA-64A1-ED13-CD59-E461425A3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3A192F6-5FAB-DDEB-C705-23AC727EB7B3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33D3A5B-13B4-ABCD-9CDA-640E07D29CA4}"/>
              </a:ext>
            </a:extLst>
          </p:cNvPr>
          <p:cNvSpPr txBox="1"/>
          <p:nvPr/>
        </p:nvSpPr>
        <p:spPr>
          <a:xfrm>
            <a:off x="4766017" y="2279871"/>
            <a:ext cx="10240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2,006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2060F36-A938-3AE2-1A21-A5FF920BC504}"/>
              </a:ext>
            </a:extLst>
          </p:cNvPr>
          <p:cNvSpPr txBox="1"/>
          <p:nvPr/>
        </p:nvSpPr>
        <p:spPr>
          <a:xfrm>
            <a:off x="4790265" y="3067918"/>
            <a:ext cx="8302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34,8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F5E1867-D989-2B33-8C93-094DBA42A9F8}"/>
              </a:ext>
            </a:extLst>
          </p:cNvPr>
          <p:cNvSpPr txBox="1"/>
          <p:nvPr/>
        </p:nvSpPr>
        <p:spPr>
          <a:xfrm>
            <a:off x="4795060" y="3824432"/>
            <a:ext cx="9710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0,008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ED71F1C-DF3E-BDC4-BF3C-5E45565F83F4}"/>
              </a:ext>
            </a:extLst>
          </p:cNvPr>
          <p:cNvSpPr txBox="1"/>
          <p:nvPr/>
        </p:nvSpPr>
        <p:spPr>
          <a:xfrm>
            <a:off x="6806392" y="2285601"/>
            <a:ext cx="159737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70,0 </a:t>
            </a:r>
            <a:r>
              <a:rPr lang="fr-FR" sz="2000" i="1" dirty="0"/>
              <a:t>ou</a:t>
            </a:r>
            <a:r>
              <a:rPr lang="fr-FR" sz="2400" dirty="0"/>
              <a:t> 70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89898F4-73A3-71F5-549C-B27740C51F31}"/>
              </a:ext>
            </a:extLst>
          </p:cNvPr>
          <p:cNvSpPr txBox="1"/>
          <p:nvPr/>
        </p:nvSpPr>
        <p:spPr>
          <a:xfrm>
            <a:off x="6825671" y="3081163"/>
            <a:ext cx="81791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3,07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8CAF67D-EF9E-F1F8-E00E-1F1982EDCEBC}"/>
              </a:ext>
            </a:extLst>
          </p:cNvPr>
          <p:cNvSpPr txBox="1"/>
          <p:nvPr/>
        </p:nvSpPr>
        <p:spPr>
          <a:xfrm>
            <a:off x="6674818" y="3805024"/>
            <a:ext cx="9687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0,04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107654-595A-2B21-33FB-2D8365A08C94}"/>
              </a:ext>
            </a:extLst>
          </p:cNvPr>
          <p:cNvSpPr txBox="1"/>
          <p:nvPr/>
        </p:nvSpPr>
        <p:spPr>
          <a:xfrm>
            <a:off x="900673" y="2309560"/>
            <a:ext cx="7888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0,07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9FCE4C5-F715-1929-2421-2587F67C5FB1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1,73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A666AA6-4D87-CE3F-53CE-A1004032D70A}"/>
              </a:ext>
            </a:extLst>
          </p:cNvPr>
          <p:cNvSpPr txBox="1"/>
          <p:nvPr/>
        </p:nvSpPr>
        <p:spPr>
          <a:xfrm>
            <a:off x="833546" y="3814990"/>
            <a:ext cx="91439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0,58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AF4BBDD-25F8-CAAD-FC6B-FA90B5A4C0E1}"/>
              </a:ext>
            </a:extLst>
          </p:cNvPr>
          <p:cNvSpPr txBox="1"/>
          <p:nvPr/>
        </p:nvSpPr>
        <p:spPr>
          <a:xfrm>
            <a:off x="2522978" y="2291109"/>
            <a:ext cx="139279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7,50 </a:t>
            </a:r>
            <a:r>
              <a:rPr lang="fr-FR" sz="1400" i="1" dirty="0"/>
              <a:t>ou</a:t>
            </a:r>
            <a:r>
              <a:rPr lang="fr-FR" sz="2000" i="1" dirty="0"/>
              <a:t> </a:t>
            </a:r>
            <a:r>
              <a:rPr lang="fr-FR" sz="2000" dirty="0"/>
              <a:t>7,5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8ACDF41-443F-AA34-BE40-D39D05BB4EFB}"/>
              </a:ext>
            </a:extLst>
          </p:cNvPr>
          <p:cNvSpPr txBox="1"/>
          <p:nvPr/>
        </p:nvSpPr>
        <p:spPr>
          <a:xfrm>
            <a:off x="2743258" y="3060316"/>
            <a:ext cx="97155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8,01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F2E603B-8E79-AD29-DFA5-F6AF5B5DAB8E}"/>
              </a:ext>
            </a:extLst>
          </p:cNvPr>
          <p:cNvSpPr txBox="1"/>
          <p:nvPr/>
        </p:nvSpPr>
        <p:spPr>
          <a:xfrm>
            <a:off x="2702436" y="3814990"/>
            <a:ext cx="1009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24,16</a:t>
            </a:r>
          </a:p>
        </p:txBody>
      </p:sp>
    </p:spTree>
    <p:extLst>
      <p:ext uri="{BB962C8B-B14F-4D97-AF65-F5344CB8AC3E}">
        <p14:creationId xmlns:p14="http://schemas.microsoft.com/office/powerpoint/2010/main" val="6683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A0A1EB-8B20-D4DB-35A7-8F27D523FAE4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94180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99900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6" t="9408" r="40536" b="76195"/>
            <a:stretch/>
          </p:blipFill>
          <p:spPr>
            <a:xfrm>
              <a:off x="1966577" y="2268060"/>
              <a:ext cx="2021789" cy="62317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583" r="40473" b="76195"/>
            <a:stretch/>
          </p:blipFill>
          <p:spPr>
            <a:xfrm>
              <a:off x="1960005" y="3795786"/>
              <a:ext cx="2024631" cy="61563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16" r="40702" b="76195"/>
            <a:stretch/>
          </p:blipFill>
          <p:spPr>
            <a:xfrm>
              <a:off x="1970253" y="3023509"/>
              <a:ext cx="2014383" cy="64015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81103" y="2242431"/>
                  <a:ext cx="1359722" cy="61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701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103" y="2242431"/>
                  <a:ext cx="1359722" cy="6108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4024629" y="3013278"/>
                  <a:ext cx="721963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967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9" y="3013278"/>
                  <a:ext cx="721963" cy="61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858433" y="2273702"/>
                  <a:ext cx="2006927" cy="615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41020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433" y="2273702"/>
                  <a:ext cx="2006927" cy="6154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48097" y="3781560"/>
                  <a:ext cx="1442953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7591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097" y="3781560"/>
                  <a:ext cx="1442953" cy="6222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134139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4087E9-9788-44EF-80F8-31CB4962921F}"/>
                </a:ext>
              </a:extLst>
            </p:cNvPr>
            <p:cNvCxnSpPr>
              <a:cxnSpLocks/>
            </p:cNvCxnSpPr>
            <p:nvPr/>
          </p:nvCxnSpPr>
          <p:spPr>
            <a:xfrm>
              <a:off x="4034926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8527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/>
                <p:nvPr/>
              </p:nvSpPr>
              <p:spPr>
                <a:xfrm>
                  <a:off x="4040835" y="3758994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835" y="3758994"/>
                  <a:ext cx="1003415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296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3004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/>
                <p:nvPr/>
              </p:nvSpPr>
              <p:spPr>
                <a:xfrm>
                  <a:off x="1882904" y="1888588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659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7800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8588"/>
                  <a:ext cx="1710150" cy="2565959"/>
                </a:xfrm>
                <a:prstGeom prst="rect">
                  <a:avLst/>
                </a:prstGeom>
                <a:blipFill>
                  <a:blip r:embed="rId14"/>
                  <a:stretch>
                    <a:fillRect b="-23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D83A4F0-FB9F-129D-C31F-FFF37818BCA9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706CE03-C5CC-C00F-8535-B53355D944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A017DDC-E14E-2F30-8B85-3F806F826746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30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A0A1EB-8B20-D4DB-35A7-8F27D523FAE4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94180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99900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6" t="9408" r="40536" b="76195"/>
            <a:stretch/>
          </p:blipFill>
          <p:spPr>
            <a:xfrm>
              <a:off x="1966577" y="2268060"/>
              <a:ext cx="2021789" cy="62317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583" r="40473" b="76195"/>
            <a:stretch/>
          </p:blipFill>
          <p:spPr>
            <a:xfrm>
              <a:off x="1960005" y="3795786"/>
              <a:ext cx="2024631" cy="61563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16" r="40702" b="76195"/>
            <a:stretch/>
          </p:blipFill>
          <p:spPr>
            <a:xfrm>
              <a:off x="1970253" y="3023509"/>
              <a:ext cx="2014383" cy="64015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81103" y="2242431"/>
                  <a:ext cx="1359722" cy="61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701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103" y="2242431"/>
                  <a:ext cx="1359722" cy="6108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4024629" y="3013278"/>
                  <a:ext cx="721963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967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9" y="3013278"/>
                  <a:ext cx="721963" cy="61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858433" y="2273702"/>
                  <a:ext cx="2006927" cy="615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41020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433" y="2273702"/>
                  <a:ext cx="2006927" cy="6154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48097" y="3781560"/>
                  <a:ext cx="1442953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7591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097" y="3781560"/>
                  <a:ext cx="1442953" cy="6222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7986CC4-2581-5B45-3F92-5328C8D1D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134139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4087E9-9788-44EF-80F8-31CB4962921F}"/>
                </a:ext>
              </a:extLst>
            </p:cNvPr>
            <p:cNvCxnSpPr>
              <a:cxnSpLocks/>
            </p:cNvCxnSpPr>
            <p:nvPr/>
          </p:nvCxnSpPr>
          <p:spPr>
            <a:xfrm>
              <a:off x="4034926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8527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/>
                <p:nvPr/>
              </p:nvSpPr>
              <p:spPr>
                <a:xfrm>
                  <a:off x="4040835" y="3758994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09104028-CB60-C102-6AFE-91D8A858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835" y="3758994"/>
                  <a:ext cx="1003415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296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3004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/>
                <p:nvPr/>
              </p:nvSpPr>
              <p:spPr>
                <a:xfrm>
                  <a:off x="1882904" y="1888588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659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7800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8588"/>
                  <a:ext cx="1710150" cy="2565959"/>
                </a:xfrm>
                <a:prstGeom prst="rect">
                  <a:avLst/>
                </a:prstGeom>
                <a:blipFill>
                  <a:blip r:embed="rId14"/>
                  <a:stretch>
                    <a:fillRect b="-23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D83A4F0-FB9F-129D-C31F-FFF37818BCA9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706CE03-C5CC-C00F-8535-B53355D944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A017DDC-E14E-2F30-8B85-3F806F826746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0CD877C-1E40-1383-DFE0-89C25ACA637C}"/>
              </a:ext>
            </a:extLst>
          </p:cNvPr>
          <p:cNvSpPr txBox="1"/>
          <p:nvPr/>
        </p:nvSpPr>
        <p:spPr>
          <a:xfrm>
            <a:off x="4787789" y="2279603"/>
            <a:ext cx="10240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0,701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B14FEF7-0296-9E3D-3E57-7935FB2969C8}"/>
              </a:ext>
            </a:extLst>
          </p:cNvPr>
          <p:cNvSpPr txBox="1"/>
          <p:nvPr/>
        </p:nvSpPr>
        <p:spPr>
          <a:xfrm>
            <a:off x="4844695" y="3067650"/>
            <a:ext cx="8302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96,7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EEDEFD4-DE02-391F-14D7-3B6F11FE8553}"/>
              </a:ext>
            </a:extLst>
          </p:cNvPr>
          <p:cNvSpPr txBox="1"/>
          <p:nvPr/>
        </p:nvSpPr>
        <p:spPr>
          <a:xfrm>
            <a:off x="4849490" y="3824164"/>
            <a:ext cx="9710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0,53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5E8C7C8-2C18-355C-2E00-B12AD45301C6}"/>
              </a:ext>
            </a:extLst>
          </p:cNvPr>
          <p:cNvSpPr txBox="1"/>
          <p:nvPr/>
        </p:nvSpPr>
        <p:spPr>
          <a:xfrm>
            <a:off x="6771241" y="2299112"/>
            <a:ext cx="242369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410,20 </a:t>
            </a:r>
            <a:r>
              <a:rPr lang="fr-FR" sz="2000" i="1" dirty="0"/>
              <a:t>ou</a:t>
            </a:r>
            <a:r>
              <a:rPr lang="fr-FR" sz="2400" dirty="0"/>
              <a:t> 410,2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82FEF7E-F4AE-A57A-60E2-189CB0C328C1}"/>
              </a:ext>
            </a:extLst>
          </p:cNvPr>
          <p:cNvSpPr txBox="1"/>
          <p:nvPr/>
        </p:nvSpPr>
        <p:spPr>
          <a:xfrm>
            <a:off x="6771241" y="3081163"/>
            <a:ext cx="10792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0,036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FB6B486-552B-6128-2E10-E8A5E32C71C9}"/>
              </a:ext>
            </a:extLst>
          </p:cNvPr>
          <p:cNvSpPr txBox="1"/>
          <p:nvPr/>
        </p:nvSpPr>
        <p:spPr>
          <a:xfrm>
            <a:off x="6696590" y="3826796"/>
            <a:ext cx="9687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759,1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B476833-450D-BB29-DA19-B70454CFD703}"/>
              </a:ext>
            </a:extLst>
          </p:cNvPr>
          <p:cNvSpPr txBox="1"/>
          <p:nvPr/>
        </p:nvSpPr>
        <p:spPr>
          <a:xfrm>
            <a:off x="900673" y="2309560"/>
            <a:ext cx="7888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0,48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D415C8A-D850-87EB-3219-90DA9E05F034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2,96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551AD8C-F56E-A4BE-CBBB-43B20CFAF1F8}"/>
              </a:ext>
            </a:extLst>
          </p:cNvPr>
          <p:cNvSpPr txBox="1"/>
          <p:nvPr/>
        </p:nvSpPr>
        <p:spPr>
          <a:xfrm>
            <a:off x="898621" y="3815062"/>
            <a:ext cx="91439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30,04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58D2D61-7DCD-7000-94D7-8E109F0AFA01}"/>
              </a:ext>
            </a:extLst>
          </p:cNvPr>
          <p:cNvSpPr txBox="1"/>
          <p:nvPr/>
        </p:nvSpPr>
        <p:spPr>
          <a:xfrm>
            <a:off x="2634347" y="2320980"/>
            <a:ext cx="8999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6,59</a:t>
            </a:r>
            <a:endParaRPr lang="fr-FR" sz="20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C20CC68-AE2F-5996-EC04-9F09C5CC6D4B}"/>
              </a:ext>
            </a:extLst>
          </p:cNvPr>
          <p:cNvSpPr txBox="1"/>
          <p:nvPr/>
        </p:nvSpPr>
        <p:spPr>
          <a:xfrm>
            <a:off x="2751591" y="3039030"/>
            <a:ext cx="112050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78,00 </a:t>
            </a:r>
          </a:p>
          <a:p>
            <a:pPr algn="ctr"/>
            <a:r>
              <a:rPr lang="fr-FR" i="1" dirty="0"/>
              <a:t>ou</a:t>
            </a:r>
            <a:r>
              <a:rPr lang="fr-FR" dirty="0"/>
              <a:t> 78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4E11FB0-7629-B1D9-44D3-810F356AC51D}"/>
              </a:ext>
            </a:extLst>
          </p:cNvPr>
          <p:cNvSpPr txBox="1"/>
          <p:nvPr/>
        </p:nvSpPr>
        <p:spPr>
          <a:xfrm>
            <a:off x="2702436" y="3814990"/>
            <a:ext cx="1009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0,05</a:t>
            </a:r>
          </a:p>
        </p:txBody>
      </p:sp>
    </p:spTree>
    <p:extLst>
      <p:ext uri="{BB962C8B-B14F-4D97-AF65-F5344CB8AC3E}">
        <p14:creationId xmlns:p14="http://schemas.microsoft.com/office/powerpoint/2010/main" val="17220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76201A-0E06-B099-C347-C43FB37D2E3D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94180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99900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6" t="9408" r="40536" b="76195"/>
            <a:stretch/>
          </p:blipFill>
          <p:spPr>
            <a:xfrm>
              <a:off x="1966577" y="2268060"/>
              <a:ext cx="2021789" cy="62317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583" r="40473" b="76195"/>
            <a:stretch/>
          </p:blipFill>
          <p:spPr>
            <a:xfrm>
              <a:off x="1960005" y="3795786"/>
              <a:ext cx="2024631" cy="61563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16" r="40702" b="76195"/>
            <a:stretch/>
          </p:blipFill>
          <p:spPr>
            <a:xfrm>
              <a:off x="1970253" y="3023509"/>
              <a:ext cx="2014383" cy="64015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81103" y="2242431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532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103" y="2242431"/>
                  <a:ext cx="1359722" cy="6365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4024629" y="3013278"/>
                  <a:ext cx="721963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1098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9" y="3013278"/>
                  <a:ext cx="721963" cy="636585"/>
                </a:xfrm>
                <a:prstGeom prst="rect">
                  <a:avLst/>
                </a:prstGeom>
                <a:blipFill>
                  <a:blip r:embed="rId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858433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433" y="2273702"/>
                  <a:ext cx="2006927" cy="6169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871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48097" y="3781560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6200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097" y="3781560"/>
                  <a:ext cx="1442953" cy="6169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134139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2552738" cy="219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1367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2552738" cy="2191369"/>
                </a:xfrm>
                <a:prstGeom prst="rect">
                  <a:avLst/>
                </a:prstGeom>
                <a:blipFill>
                  <a:blip r:embed="rId11"/>
                  <a:stretch>
                    <a:fillRect b="-55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/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740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12683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5B60E60-82A3-DC43-D9D2-F8EFA05B309B}"/>
                </a:ext>
              </a:extLst>
            </p:cNvPr>
            <p:cNvCxnSpPr>
              <a:cxnSpLocks/>
            </p:cNvCxnSpPr>
            <p:nvPr/>
          </p:nvCxnSpPr>
          <p:spPr>
            <a:xfrm>
              <a:off x="4034926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2BFACACA-9F76-0FB1-0379-F4FF9F947A93}"/>
                    </a:ext>
                  </a:extLst>
                </p:cNvPr>
                <p:cNvSpPr txBox="1"/>
                <p:nvPr/>
              </p:nvSpPr>
              <p:spPr>
                <a:xfrm>
                  <a:off x="4041741" y="3770130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695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2BFACACA-9F76-0FB1-0379-F4FF9F947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741" y="3770130"/>
                  <a:ext cx="1003415" cy="61696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C09B436-A5A0-C0E2-A23D-4F300A14F100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338876E-92D2-29DB-D4F8-C5F360806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17ABE05-EE4C-4D95-731F-C76CAFF91202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41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76201A-0E06-B099-C347-C43FB37D2E3D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EDF88CF-EB44-9207-7D1B-AD6770C0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6DCC7E1-B838-2293-C590-A9C9FE8A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1FFF7CF-3BEC-30E3-3A5F-82553823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BDEE85F-DEF7-83B5-4216-ABEE0199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94180" y="3011333"/>
              <a:ext cx="1766404" cy="65339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868" r="46261" b="76195"/>
            <a:stretch/>
          </p:blipFill>
          <p:spPr>
            <a:xfrm>
              <a:off x="4099900" y="2268060"/>
              <a:ext cx="1766404" cy="64651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6" t="9408" r="40536" b="76195"/>
            <a:stretch/>
          </p:blipFill>
          <p:spPr>
            <a:xfrm>
              <a:off x="1966577" y="2268060"/>
              <a:ext cx="2021789" cy="62317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583" r="40473" b="76195"/>
            <a:stretch/>
          </p:blipFill>
          <p:spPr>
            <a:xfrm>
              <a:off x="1960005" y="3795786"/>
              <a:ext cx="2024631" cy="61563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16" r="40702" b="76195"/>
            <a:stretch/>
          </p:blipFill>
          <p:spPr>
            <a:xfrm>
              <a:off x="1970253" y="3023509"/>
              <a:ext cx="2014383" cy="64015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003" y="3753467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3281" y="2991678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09920" y="2242097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/>
                <p:nvPr/>
              </p:nvSpPr>
              <p:spPr>
                <a:xfrm>
                  <a:off x="3981103" y="2242431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532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7A14A727-31D7-AAF9-AE1C-F4B40C576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103" y="2242431"/>
                  <a:ext cx="1359722" cy="6365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/>
                <p:nvPr/>
              </p:nvSpPr>
              <p:spPr>
                <a:xfrm>
                  <a:off x="4024629" y="3013278"/>
                  <a:ext cx="721963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1098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CDB0F8C6-2755-6690-6C07-260D36C7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9" y="3013278"/>
                  <a:ext cx="721963" cy="636585"/>
                </a:xfrm>
                <a:prstGeom prst="rect">
                  <a:avLst/>
                </a:prstGeom>
                <a:blipFill>
                  <a:blip r:embed="rId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/>
                <p:nvPr/>
              </p:nvSpPr>
              <p:spPr>
                <a:xfrm>
                  <a:off x="5858433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08384B1-AE97-5313-F09B-23193A4DD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433" y="2273702"/>
                  <a:ext cx="2006927" cy="6169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/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871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A16F2FD-E1D2-AFF5-BA1F-909483A92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917" y="3038830"/>
                  <a:ext cx="1482045" cy="616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/>
                <p:nvPr/>
              </p:nvSpPr>
              <p:spPr>
                <a:xfrm>
                  <a:off x="5848097" y="3781560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6200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7502D048-AE03-29B3-009D-4EBB59FE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097" y="3781560"/>
                  <a:ext cx="1442953" cy="6169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134139" y="3763298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0B108BD-05ED-3322-42C0-6E9BA8689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2552738" cy="219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1367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96764A1F-C492-4F28-5154-FE58E927A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2552738" cy="2191369"/>
                </a:xfrm>
                <a:prstGeom prst="rect">
                  <a:avLst/>
                </a:prstGeom>
                <a:blipFill>
                  <a:blip r:embed="rId11"/>
                  <a:stretch>
                    <a:fillRect b="-55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/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740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12683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51C04745-CC64-6498-1259-31D5D190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7571"/>
                  <a:ext cx="1710150" cy="256595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5B60E60-82A3-DC43-D9D2-F8EFA05B309B}"/>
                </a:ext>
              </a:extLst>
            </p:cNvPr>
            <p:cNvCxnSpPr>
              <a:cxnSpLocks/>
            </p:cNvCxnSpPr>
            <p:nvPr/>
          </p:nvCxnSpPr>
          <p:spPr>
            <a:xfrm>
              <a:off x="4034926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2BFACACA-9F76-0FB1-0379-F4FF9F947A93}"/>
                    </a:ext>
                  </a:extLst>
                </p:cNvPr>
                <p:cNvSpPr txBox="1"/>
                <p:nvPr/>
              </p:nvSpPr>
              <p:spPr>
                <a:xfrm>
                  <a:off x="4041741" y="3770130"/>
                  <a:ext cx="100341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695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2BFACACA-9F76-0FB1-0379-F4FF9F947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741" y="3770130"/>
                  <a:ext cx="1003415" cy="61696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C09B436-A5A0-C0E2-A23D-4F300A14F100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338876E-92D2-29DB-D4F8-C5F360806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17ABE05-EE4C-4D95-731F-C76CAFF91202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038A432-549D-8934-5EBC-B6651158ABD6}"/>
              </a:ext>
            </a:extLst>
          </p:cNvPr>
          <p:cNvSpPr txBox="1"/>
          <p:nvPr/>
        </p:nvSpPr>
        <p:spPr>
          <a:xfrm>
            <a:off x="4722014" y="2301117"/>
            <a:ext cx="88719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53,2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582D60-A89C-93C0-B5E5-572FE7C79991}"/>
              </a:ext>
            </a:extLst>
          </p:cNvPr>
          <p:cNvSpPr txBox="1"/>
          <p:nvPr/>
        </p:nvSpPr>
        <p:spPr>
          <a:xfrm>
            <a:off x="4844695" y="3067650"/>
            <a:ext cx="9997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1,098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3C2ACA3-0C73-AFAA-12FC-E9C9D74D3A3F}"/>
              </a:ext>
            </a:extLst>
          </p:cNvPr>
          <p:cNvSpPr txBox="1"/>
          <p:nvPr/>
        </p:nvSpPr>
        <p:spPr>
          <a:xfrm>
            <a:off x="4849490" y="3824164"/>
            <a:ext cx="89581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69,5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FA33EE-734A-BB47-B7F6-48B87262B3C5}"/>
              </a:ext>
            </a:extLst>
          </p:cNvPr>
          <p:cNvSpPr txBox="1"/>
          <p:nvPr/>
        </p:nvSpPr>
        <p:spPr>
          <a:xfrm>
            <a:off x="6650529" y="2316289"/>
            <a:ext cx="85713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2,04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B2D88D-C884-2CA2-551D-FF6BBDA08BA4}"/>
              </a:ext>
            </a:extLst>
          </p:cNvPr>
          <p:cNvSpPr txBox="1"/>
          <p:nvPr/>
        </p:nvSpPr>
        <p:spPr>
          <a:xfrm>
            <a:off x="6771241" y="3081163"/>
            <a:ext cx="9605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0,871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3CDA291-1CEA-EA94-D603-D1A52DA19B44}"/>
              </a:ext>
            </a:extLst>
          </p:cNvPr>
          <p:cNvSpPr txBox="1"/>
          <p:nvPr/>
        </p:nvSpPr>
        <p:spPr>
          <a:xfrm>
            <a:off x="6722466" y="3826796"/>
            <a:ext cx="18228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62,00 ou 62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3C5557-EF56-CAC7-AA24-FB577A5131BC}"/>
              </a:ext>
            </a:extLst>
          </p:cNvPr>
          <p:cNvSpPr txBox="1"/>
          <p:nvPr/>
        </p:nvSpPr>
        <p:spPr>
          <a:xfrm>
            <a:off x="932188" y="2340113"/>
            <a:ext cx="87469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136,7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97374EC-689A-B039-6A57-2FA51B081072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0,15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AA46E4E-4987-26AA-CF2B-4B3A994AC015}"/>
              </a:ext>
            </a:extLst>
          </p:cNvPr>
          <p:cNvSpPr txBox="1"/>
          <p:nvPr/>
        </p:nvSpPr>
        <p:spPr>
          <a:xfrm>
            <a:off x="747125" y="3781560"/>
            <a:ext cx="60974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6BC156D-F501-8ECA-FA86-CE8CBEEEEAA0}"/>
              </a:ext>
            </a:extLst>
          </p:cNvPr>
          <p:cNvSpPr txBox="1"/>
          <p:nvPr/>
        </p:nvSpPr>
        <p:spPr>
          <a:xfrm>
            <a:off x="2634347" y="2320980"/>
            <a:ext cx="8999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4,53</a:t>
            </a:r>
            <a:endParaRPr lang="fr-FR" sz="20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07AC9F6-2188-02DF-4CAE-6B684FCF893A}"/>
              </a:ext>
            </a:extLst>
          </p:cNvPr>
          <p:cNvSpPr txBox="1"/>
          <p:nvPr/>
        </p:nvSpPr>
        <p:spPr>
          <a:xfrm>
            <a:off x="2669896" y="3104921"/>
            <a:ext cx="13359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74,0 </a:t>
            </a:r>
            <a:r>
              <a:rPr lang="fr-FR" i="1" dirty="0"/>
              <a:t>ou</a:t>
            </a:r>
            <a:r>
              <a:rPr lang="fr-FR" dirty="0"/>
              <a:t> 74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10EE5C8-EDC6-E042-BDA8-9827D258C65C}"/>
              </a:ext>
            </a:extLst>
          </p:cNvPr>
          <p:cNvSpPr txBox="1"/>
          <p:nvPr/>
        </p:nvSpPr>
        <p:spPr>
          <a:xfrm>
            <a:off x="2833606" y="3824163"/>
            <a:ext cx="11733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126,83</a:t>
            </a:r>
          </a:p>
        </p:txBody>
      </p:sp>
    </p:spTree>
    <p:extLst>
      <p:ext uri="{BB962C8B-B14F-4D97-AF65-F5344CB8AC3E}">
        <p14:creationId xmlns:p14="http://schemas.microsoft.com/office/powerpoint/2010/main" val="75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5140</TotalTime>
  <Words>656</Words>
  <Application>Microsoft Office PowerPoint</Application>
  <PresentationFormat>Affichage à l'écran (4:3)</PresentationFormat>
  <Paragraphs>255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ALIASLILI</dc:creator>
  <dc:description/>
  <cp:lastModifiedBy>CM FERRY</cp:lastModifiedBy>
  <cp:revision>193</cp:revision>
  <dcterms:created xsi:type="dcterms:W3CDTF">2019-07-18T22:01:09Z</dcterms:created>
  <dcterms:modified xsi:type="dcterms:W3CDTF">2024-03-20T10:51:47Z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