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892" r:id="rId2"/>
    <p:sldId id="893" r:id="rId3"/>
    <p:sldId id="894" r:id="rId4"/>
    <p:sldId id="895" r:id="rId5"/>
    <p:sldId id="896" r:id="rId6"/>
    <p:sldId id="900" r:id="rId7"/>
    <p:sldId id="898" r:id="rId8"/>
    <p:sldId id="901" r:id="rId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 ferry Stlo" initials="CfS" lastIdx="1" clrIdx="0">
    <p:extLst>
      <p:ext uri="{19B8F6BF-5375-455C-9EA6-DF929625EA0E}">
        <p15:presenceInfo xmlns:p15="http://schemas.microsoft.com/office/powerpoint/2012/main" userId="bfee7af4681909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9" autoAdjust="0"/>
    <p:restoredTop sz="84020" autoAdjust="0"/>
  </p:normalViewPr>
  <p:slideViewPr>
    <p:cSldViewPr snapToGrid="0">
      <p:cViewPr varScale="1">
        <p:scale>
          <a:sx n="72" d="100"/>
          <a:sy n="72" d="100"/>
        </p:scale>
        <p:origin x="1954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7681-01FB-449A-9072-028636F73B52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DCB-53C1-4A2F-81CE-DB3D6756A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2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7 ligne 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92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 7 ligne 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49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83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0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 7 ligne 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75575-07FF-4E2A-83E8-BDFAF331FC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67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932A5BA-4949-64A8-1DCE-D863C06DB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33125" b="76195"/>
          <a:stretch/>
        </p:blipFill>
        <p:spPr>
          <a:xfrm>
            <a:off x="6679846" y="2253927"/>
            <a:ext cx="2352396" cy="65233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7259E8A-00CF-E191-B999-526BE1006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079" r="33208" b="76195"/>
          <a:stretch/>
        </p:blipFill>
        <p:spPr>
          <a:xfrm>
            <a:off x="6674980" y="3785775"/>
            <a:ext cx="2348713" cy="63747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A8A201D-CD78-8D1C-9F81-916CE130B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795" r="33208" b="76195"/>
          <a:stretch/>
        </p:blipFill>
        <p:spPr>
          <a:xfrm>
            <a:off x="6683522" y="3072225"/>
            <a:ext cx="2348720" cy="6064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A3DC4E-A325-9A8A-1408-C6D4CC08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34861" y="2246307"/>
            <a:ext cx="1705581" cy="65233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91BB4CB-AB41-59B3-E171-6536D2F93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29995" y="3763298"/>
            <a:ext cx="1705581" cy="65233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1BA7D5D-5AD4-6DD0-106D-41BD393C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38308" y="3018741"/>
            <a:ext cx="1705581" cy="65233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D88F9C7-92DD-1757-A925-A97C5B2D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5347" y="2240119"/>
            <a:ext cx="1705581" cy="6523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142AEC-D8E2-12DA-F643-16C80271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0481" y="3757110"/>
            <a:ext cx="1705581" cy="652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7F463A-3194-AAD5-1397-A8AF5164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9023" y="3012553"/>
            <a:ext cx="1705581" cy="65233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9A976E-864A-E15D-4DCB-00416768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611" y="3750269"/>
            <a:ext cx="1705581" cy="6523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7A01E8-0EF9-CD9D-A6D1-7683D56E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5119" y="2988480"/>
            <a:ext cx="1705581" cy="6523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5311A-AF72-9C6D-F3D4-AB3FD5C3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11758" y="2240119"/>
            <a:ext cx="1705581" cy="652335"/>
          </a:xfrm>
          <a:prstGeom prst="rect">
            <a:avLst/>
          </a:prstGeom>
        </p:spPr>
      </p:pic>
      <p:sp>
        <p:nvSpPr>
          <p:cNvPr id="17" name="TextShape 1">
            <a:extLst>
              <a:ext uri="{FF2B5EF4-FFF2-40B4-BE49-F238E27FC236}">
                <a16:creationId xmlns:a16="http://schemas.microsoft.com/office/drawing/2014/main" id="{CC105EE3-C0D8-4D4B-92A3-A199FB5F366B}"/>
              </a:ext>
            </a:extLst>
          </p:cNvPr>
          <p:cNvSpPr txBox="1"/>
          <p:nvPr/>
        </p:nvSpPr>
        <p:spPr>
          <a:xfrm>
            <a:off x="-5579" y="2451"/>
            <a:ext cx="976717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CBEB77-919E-479E-949D-F16B1D3A3EE9}"/>
              </a:ext>
            </a:extLst>
          </p:cNvPr>
          <p:cNvCxnSpPr>
            <a:cxnSpLocks/>
          </p:cNvCxnSpPr>
          <p:nvPr/>
        </p:nvCxnSpPr>
        <p:spPr>
          <a:xfrm>
            <a:off x="1882672" y="2294741"/>
            <a:ext cx="0" cy="22761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4087E9-9788-44EF-80F8-31CB4962921F}"/>
              </a:ext>
            </a:extLst>
          </p:cNvPr>
          <p:cNvCxnSpPr>
            <a:cxnSpLocks/>
          </p:cNvCxnSpPr>
          <p:nvPr/>
        </p:nvCxnSpPr>
        <p:spPr>
          <a:xfrm>
            <a:off x="4213397" y="2221186"/>
            <a:ext cx="0" cy="2276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2">
            <a:extLst>
              <a:ext uri="{FF2B5EF4-FFF2-40B4-BE49-F238E27FC236}">
                <a16:creationId xmlns:a16="http://schemas.microsoft.com/office/drawing/2014/main" id="{D8F9AFFB-F552-4C77-B88B-21D9F58BC547}"/>
              </a:ext>
            </a:extLst>
          </p:cNvPr>
          <p:cNvSpPr txBox="1"/>
          <p:nvPr/>
        </p:nvSpPr>
        <p:spPr>
          <a:xfrm>
            <a:off x="-5579" y="520368"/>
            <a:ext cx="976717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73657E2-D794-4B08-BFBA-54C14A6AA956}"/>
                  </a:ext>
                </a:extLst>
              </p:cNvPr>
              <p:cNvSpPr txBox="1"/>
              <p:nvPr/>
            </p:nvSpPr>
            <p:spPr>
              <a:xfrm>
                <a:off x="4454338" y="2248048"/>
                <a:ext cx="2006927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73657E2-D794-4B08-BFBA-54C14A6A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38" y="2248048"/>
                <a:ext cx="2006927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3E9843-6878-4BCE-9A45-821A305C327D}"/>
                  </a:ext>
                </a:extLst>
              </p:cNvPr>
              <p:cNvSpPr txBox="1"/>
              <p:nvPr/>
            </p:nvSpPr>
            <p:spPr>
              <a:xfrm>
                <a:off x="4497864" y="3018915"/>
                <a:ext cx="19074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3E9843-6878-4BCE-9A45-821A305C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864" y="3018915"/>
                <a:ext cx="1907464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D5B690-16C2-436C-B772-0F813E788980}"/>
                  </a:ext>
                </a:extLst>
              </p:cNvPr>
              <p:cNvSpPr txBox="1"/>
              <p:nvPr/>
            </p:nvSpPr>
            <p:spPr>
              <a:xfrm>
                <a:off x="4454338" y="3766203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D5B690-16C2-436C-B772-0F813E78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38" y="3766203"/>
                <a:ext cx="2006927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09B03F3-FA71-41D2-BB93-5FBFFBBFA080}"/>
              </a:ext>
            </a:extLst>
          </p:cNvPr>
          <p:cNvCxnSpPr>
            <a:cxnSpLocks/>
          </p:cNvCxnSpPr>
          <p:nvPr/>
        </p:nvCxnSpPr>
        <p:spPr>
          <a:xfrm>
            <a:off x="6536507" y="2288243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72983180-987F-4884-8B60-423154B0ABB7}"/>
                  </a:ext>
                </a:extLst>
              </p:cNvPr>
              <p:cNvSpPr txBox="1"/>
              <p:nvPr/>
            </p:nvSpPr>
            <p:spPr>
              <a:xfrm>
                <a:off x="6674980" y="2273702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72983180-987F-4884-8B60-423154B0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980" y="2273702"/>
                <a:ext cx="2006927" cy="622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FDCD256-056D-4041-80C9-80F809C5F5D3}"/>
                  </a:ext>
                </a:extLst>
              </p:cNvPr>
              <p:cNvSpPr txBox="1"/>
              <p:nvPr/>
            </p:nvSpPr>
            <p:spPr>
              <a:xfrm>
                <a:off x="6657912" y="3049463"/>
                <a:ext cx="1482045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FDCD256-056D-4041-80C9-80F809C5F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12" y="3049463"/>
                <a:ext cx="1482045" cy="615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A74B4BF-944B-4AE1-91AE-EE98983D7827}"/>
                  </a:ext>
                </a:extLst>
              </p:cNvPr>
              <p:cNvSpPr txBox="1"/>
              <p:nvPr/>
            </p:nvSpPr>
            <p:spPr>
              <a:xfrm>
                <a:off x="6623909" y="3785775"/>
                <a:ext cx="144295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141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A74B4BF-944B-4AE1-91AE-EE98983D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909" y="3785775"/>
                <a:ext cx="1442953" cy="616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E3F328B-174D-4D68-8DE8-CEB39154C13F}"/>
                  </a:ext>
                </a:extLst>
              </p:cNvPr>
              <p:cNvSpPr txBox="1"/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E3F328B-174D-4D68-8DE8-CEB39154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" y="2242808"/>
                <a:ext cx="1769960" cy="2196627"/>
              </a:xfrm>
              <a:prstGeom prst="rect">
                <a:avLst/>
              </a:prstGeom>
              <a:blipFill>
                <a:blip r:embed="rId10"/>
                <a:stretch>
                  <a:fillRect b="-2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DDCA5DF-F770-4467-A40C-5DD15CFB867E}"/>
                  </a:ext>
                </a:extLst>
              </p:cNvPr>
              <p:cNvSpPr txBox="1"/>
              <p:nvPr/>
            </p:nvSpPr>
            <p:spPr>
              <a:xfrm>
                <a:off x="1882904" y="1887571"/>
                <a:ext cx="1710150" cy="253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73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DDCA5DF-F770-4467-A40C-5DD15CFB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04" y="1887571"/>
                <a:ext cx="1710150" cy="2538515"/>
              </a:xfrm>
              <a:prstGeom prst="rect">
                <a:avLst/>
              </a:prstGeom>
              <a:blipFill>
                <a:blip r:embed="rId11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DB9C9D8-D6DE-F96E-ACE2-D64037C8A8B2}"/>
              </a:ext>
            </a:extLst>
          </p:cNvPr>
          <p:cNvSpPr txBox="1"/>
          <p:nvPr/>
        </p:nvSpPr>
        <p:spPr>
          <a:xfrm>
            <a:off x="30481" y="1807510"/>
            <a:ext cx="91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Je passe d’une fraction décimale à un nombre décimal.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9DF6E1-0BB8-3D96-76CD-8B2C338E4501}"/>
              </a:ext>
            </a:extLst>
          </p:cNvPr>
          <p:cNvGrpSpPr/>
          <p:nvPr/>
        </p:nvGrpSpPr>
        <p:grpSpPr>
          <a:xfrm>
            <a:off x="1048430" y="-75287"/>
            <a:ext cx="9141184" cy="1902944"/>
            <a:chOff x="1008255" y="-57815"/>
            <a:chExt cx="9141184" cy="19029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F28FDC-70C2-4CA6-B761-46A18802BC78}"/>
                </a:ext>
              </a:extLst>
            </p:cNvPr>
            <p:cNvSpPr txBox="1"/>
            <p:nvPr/>
          </p:nvSpPr>
          <p:spPr>
            <a:xfrm>
              <a:off x="1008255" y="-57815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Aide le tailleur et le juge à passer d’une fraction décimale à un nombre décimal.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947799-DB87-0A17-11CE-B66454D9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8702" y="280144"/>
              <a:ext cx="7514629" cy="156498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C3D11F3-F234-D24C-44E6-A8996BC9E8D1}"/>
              </a:ext>
            </a:extLst>
          </p:cNvPr>
          <p:cNvSpPr txBox="1"/>
          <p:nvPr/>
        </p:nvSpPr>
        <p:spPr>
          <a:xfrm>
            <a:off x="7148738" y="821789"/>
            <a:ext cx="205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@Aliaslili : www.leblogdaliaslili.fr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08FB47-9ED6-ECF6-F3BF-8C5E20763FD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>
          <a:xfrm>
            <a:off x="932188" y="468484"/>
            <a:ext cx="950484" cy="1160900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DBD6AD64-9082-7F3E-7A0A-FAE40BBA4676}"/>
              </a:ext>
            </a:extLst>
          </p:cNvPr>
          <p:cNvGrpSpPr/>
          <p:nvPr/>
        </p:nvGrpSpPr>
        <p:grpSpPr>
          <a:xfrm>
            <a:off x="207896" y="4516638"/>
            <a:ext cx="9348165" cy="2394077"/>
            <a:chOff x="207896" y="4516638"/>
            <a:chExt cx="9348165" cy="239407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6FB2DD3-DE11-8A6B-0AAA-FDB169C19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46161"/>
            <a:stretch/>
          </p:blipFill>
          <p:spPr>
            <a:xfrm>
              <a:off x="207896" y="4516638"/>
              <a:ext cx="8646541" cy="227611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201BA88-363F-FC2C-8708-599B71E5326B}"/>
                </a:ext>
              </a:extLst>
            </p:cNvPr>
            <p:cNvSpPr txBox="1"/>
            <p:nvPr/>
          </p:nvSpPr>
          <p:spPr>
            <a:xfrm>
              <a:off x="7504684" y="6726049"/>
              <a:ext cx="20513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b="1" dirty="0">
                  <a:solidFill>
                    <a:schemeClr val="bg1"/>
                  </a:solidFill>
                </a:rPr>
                <a:t>@Aliaslili : www.leblogdaliaslili.fr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06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>
            <a:extLst>
              <a:ext uri="{FF2B5EF4-FFF2-40B4-BE49-F238E27FC236}">
                <a16:creationId xmlns:a16="http://schemas.microsoft.com/office/drawing/2014/main" id="{9273C644-EF4E-4A60-8A74-42B1162981E6}"/>
              </a:ext>
            </a:extLst>
          </p:cNvPr>
          <p:cNvSpPr txBox="1"/>
          <p:nvPr/>
        </p:nvSpPr>
        <p:spPr>
          <a:xfrm>
            <a:off x="858141" y="2309560"/>
            <a:ext cx="74006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2,7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14E407-89E3-41AD-989D-3A5CB8482418}"/>
              </a:ext>
            </a:extLst>
          </p:cNvPr>
          <p:cNvSpPr txBox="1"/>
          <p:nvPr/>
        </p:nvSpPr>
        <p:spPr>
          <a:xfrm>
            <a:off x="5030286" y="2291931"/>
            <a:ext cx="70334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8,5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F0F709C-5AC7-4D5E-ADFA-F409B9544A9A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6,8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D05ACA7-78D0-4BE1-B3A8-A6FEFAEC89D3}"/>
              </a:ext>
            </a:extLst>
          </p:cNvPr>
          <p:cNvSpPr txBox="1"/>
          <p:nvPr/>
        </p:nvSpPr>
        <p:spPr>
          <a:xfrm>
            <a:off x="5045868" y="3038210"/>
            <a:ext cx="6234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2,3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DCA5286-4CA7-4EB6-B191-CC73618E1F94}"/>
              </a:ext>
            </a:extLst>
          </p:cNvPr>
          <p:cNvSpPr txBox="1"/>
          <p:nvPr/>
        </p:nvSpPr>
        <p:spPr>
          <a:xfrm>
            <a:off x="747474" y="3818563"/>
            <a:ext cx="91439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5,6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7F3B783-B1B7-454B-8278-347334E82906}"/>
              </a:ext>
            </a:extLst>
          </p:cNvPr>
          <p:cNvSpPr txBox="1"/>
          <p:nvPr/>
        </p:nvSpPr>
        <p:spPr>
          <a:xfrm>
            <a:off x="5084712" y="3805632"/>
            <a:ext cx="6590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0,7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180C585-F125-4688-8559-12E9DEA33DA7}"/>
              </a:ext>
            </a:extLst>
          </p:cNvPr>
          <p:cNvSpPr txBox="1"/>
          <p:nvPr/>
        </p:nvSpPr>
        <p:spPr>
          <a:xfrm>
            <a:off x="2532315" y="2287101"/>
            <a:ext cx="763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8,4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1C78F78-B9A7-43A1-AD37-FD579C804503}"/>
              </a:ext>
            </a:extLst>
          </p:cNvPr>
          <p:cNvSpPr txBox="1"/>
          <p:nvPr/>
        </p:nvSpPr>
        <p:spPr>
          <a:xfrm>
            <a:off x="7352284" y="2283984"/>
            <a:ext cx="131255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7,0 </a:t>
            </a:r>
            <a:r>
              <a:rPr lang="fr-FR" i="1" dirty="0"/>
              <a:t>ou</a:t>
            </a:r>
            <a:r>
              <a:rPr lang="fr-FR" sz="2400" dirty="0"/>
              <a:t> 7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97994D-3629-440B-A8CF-EDCC0A5758C3}"/>
              </a:ext>
            </a:extLst>
          </p:cNvPr>
          <p:cNvSpPr txBox="1"/>
          <p:nvPr/>
        </p:nvSpPr>
        <p:spPr>
          <a:xfrm>
            <a:off x="2553598" y="3047131"/>
            <a:ext cx="69498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CAC8C2D-187A-412A-87EA-FA25DABDED21}"/>
              </a:ext>
            </a:extLst>
          </p:cNvPr>
          <p:cNvSpPr txBox="1"/>
          <p:nvPr/>
        </p:nvSpPr>
        <p:spPr>
          <a:xfrm>
            <a:off x="7296286" y="3081040"/>
            <a:ext cx="65882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0863BCF-022E-48FD-B287-3ACD95BFB905}"/>
              </a:ext>
            </a:extLst>
          </p:cNvPr>
          <p:cNvSpPr txBox="1"/>
          <p:nvPr/>
        </p:nvSpPr>
        <p:spPr>
          <a:xfrm>
            <a:off x="2532315" y="3814990"/>
            <a:ext cx="649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7,3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3E416DD-5F3B-40DC-AA45-468B6699D779}"/>
              </a:ext>
            </a:extLst>
          </p:cNvPr>
          <p:cNvSpPr txBox="1"/>
          <p:nvPr/>
        </p:nvSpPr>
        <p:spPr>
          <a:xfrm>
            <a:off x="7354966" y="3826054"/>
            <a:ext cx="82147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/>
              <a:t>14,1</a:t>
            </a:r>
            <a:endParaRPr lang="fr-FR" sz="2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9D534D7-EEC6-A7DD-D4FB-313DD6879FFC}"/>
              </a:ext>
            </a:extLst>
          </p:cNvPr>
          <p:cNvGrpSpPr/>
          <p:nvPr/>
        </p:nvGrpSpPr>
        <p:grpSpPr>
          <a:xfrm>
            <a:off x="-5579" y="-75287"/>
            <a:ext cx="10195193" cy="6986002"/>
            <a:chOff x="-5579" y="-75287"/>
            <a:chExt cx="10195193" cy="6986002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4932A5BA-4949-64A8-1DCE-D863C06D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33125" b="76195"/>
            <a:stretch/>
          </p:blipFill>
          <p:spPr>
            <a:xfrm>
              <a:off x="6679846" y="2253927"/>
              <a:ext cx="2352396" cy="652335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67259E8A-00CF-E191-B999-526BE1006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79" r="33208" b="76195"/>
            <a:stretch/>
          </p:blipFill>
          <p:spPr>
            <a:xfrm>
              <a:off x="6674980" y="3785775"/>
              <a:ext cx="2348713" cy="637478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A8A201D-CD78-8D1C-9F81-916CE130B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795" r="33208" b="76195"/>
            <a:stretch/>
          </p:blipFill>
          <p:spPr>
            <a:xfrm>
              <a:off x="6683522" y="3072225"/>
              <a:ext cx="2348720" cy="606471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7A3DC4E-A325-9A8A-1408-C6D4CC085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434861" y="2246307"/>
              <a:ext cx="1705581" cy="65233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1BB4CB-AB41-59B3-E171-6536D2F93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429995" y="3763298"/>
              <a:ext cx="1705581" cy="652335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1BA7D5D-5AD4-6DD0-106D-41BD393C4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438308" y="3018741"/>
              <a:ext cx="1705581" cy="652335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5347" y="224011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481" y="3757110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9023" y="301255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611" y="3750269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5119" y="2988480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11758" y="2240119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4087E9-9788-44EF-80F8-31CB4962921F}"/>
                </a:ext>
              </a:extLst>
            </p:cNvPr>
            <p:cNvCxnSpPr>
              <a:cxnSpLocks/>
            </p:cNvCxnSpPr>
            <p:nvPr/>
          </p:nvCxnSpPr>
          <p:spPr>
            <a:xfrm>
              <a:off x="4213397" y="2221186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673657E2-D794-4B08-BFBA-54C14A6AA956}"/>
                    </a:ext>
                  </a:extLst>
                </p:cNvPr>
                <p:cNvSpPr txBox="1"/>
                <p:nvPr/>
              </p:nvSpPr>
              <p:spPr>
                <a:xfrm>
                  <a:off x="4454338" y="2248048"/>
                  <a:ext cx="2006927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85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673657E2-D794-4B08-BFBA-54C14A6AA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338" y="2248048"/>
                  <a:ext cx="2006927" cy="6183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23E9843-6878-4BCE-9A45-821A305C327D}"/>
                    </a:ext>
                  </a:extLst>
                </p:cNvPr>
                <p:cNvSpPr txBox="1"/>
                <p:nvPr/>
              </p:nvSpPr>
              <p:spPr>
                <a:xfrm>
                  <a:off x="4497864" y="3018915"/>
                  <a:ext cx="1907464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23E9843-6878-4BCE-9A45-821A305C32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864" y="3018915"/>
                  <a:ext cx="1907464" cy="6127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FED5B690-16C2-436C-B772-0F813E788980}"/>
                    </a:ext>
                  </a:extLst>
                </p:cNvPr>
                <p:cNvSpPr txBox="1"/>
                <p:nvPr/>
              </p:nvSpPr>
              <p:spPr>
                <a:xfrm>
                  <a:off x="4454338" y="3766203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FED5B690-16C2-436C-B772-0F813E788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338" y="3766203"/>
                  <a:ext cx="2006927" cy="6169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09B03F3-FA71-41D2-BB93-5FBFFBBFA080}"/>
                </a:ext>
              </a:extLst>
            </p:cNvPr>
            <p:cNvCxnSpPr>
              <a:cxnSpLocks/>
            </p:cNvCxnSpPr>
            <p:nvPr/>
          </p:nvCxnSpPr>
          <p:spPr>
            <a:xfrm>
              <a:off x="6536507" y="2288243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72983180-987F-4884-8B60-423154B0ABB7}"/>
                    </a:ext>
                  </a:extLst>
                </p:cNvPr>
                <p:cNvSpPr txBox="1"/>
                <p:nvPr/>
              </p:nvSpPr>
              <p:spPr>
                <a:xfrm>
                  <a:off x="6674980" y="2273702"/>
                  <a:ext cx="2006927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72983180-987F-4884-8B60-423154B0AB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4980" y="2273702"/>
                  <a:ext cx="2006927" cy="6222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0FDCD256-056D-4041-80C9-80F809C5F5D3}"/>
                    </a:ext>
                  </a:extLst>
                </p:cNvPr>
                <p:cNvSpPr txBox="1"/>
                <p:nvPr/>
              </p:nvSpPr>
              <p:spPr>
                <a:xfrm>
                  <a:off x="6657912" y="3049463"/>
                  <a:ext cx="1482045" cy="615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0FDCD256-056D-4041-80C9-80F809C5F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912" y="3049463"/>
                  <a:ext cx="1482045" cy="6154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DA74B4BF-944B-4AE1-91AE-EE98983D7827}"/>
                    </a:ext>
                  </a:extLst>
                </p:cNvPr>
                <p:cNvSpPr txBox="1"/>
                <p:nvPr/>
              </p:nvSpPr>
              <p:spPr>
                <a:xfrm>
                  <a:off x="6623909" y="3785775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DA74B4BF-944B-4AE1-91AE-EE98983D7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909" y="3785775"/>
                  <a:ext cx="1442953" cy="6169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/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" y="2242808"/>
                  <a:ext cx="1769960" cy="2196627"/>
                </a:xfrm>
                <a:prstGeom prst="rect">
                  <a:avLst/>
                </a:prstGeom>
                <a:blipFill>
                  <a:blip r:embed="rId10"/>
                  <a:stretch>
                    <a:fillRect b="-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/>
                <p:nvPr/>
              </p:nvSpPr>
              <p:spPr>
                <a:xfrm>
                  <a:off x="1882904" y="1887571"/>
                  <a:ext cx="1710150" cy="2538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904" y="1887571"/>
                  <a:ext cx="1710150" cy="2538515"/>
                </a:xfrm>
                <a:prstGeom prst="rect">
                  <a:avLst/>
                </a:prstGeom>
                <a:blipFill>
                  <a:blip r:embed="rId11"/>
                  <a:stretch>
                    <a:fillRect b="-9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B829C8F-563A-D1D4-2E5E-231131B30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487ECD1C-9214-8366-C4E1-BFEFE43AF647}"/>
                </a:ext>
              </a:extLst>
            </p:cNvPr>
            <p:cNvGrpSpPr/>
            <p:nvPr/>
          </p:nvGrpSpPr>
          <p:grpSpPr>
            <a:xfrm>
              <a:off x="207896" y="4516638"/>
              <a:ext cx="9348165" cy="2394077"/>
              <a:chOff x="207896" y="4516638"/>
              <a:chExt cx="9348165" cy="2394077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9621262A-6509-0B70-46AA-60A5EA4630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6161"/>
              <a:stretch/>
            </p:blipFill>
            <p:spPr>
              <a:xfrm>
                <a:off x="207896" y="4516638"/>
                <a:ext cx="8646541" cy="2276115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6F3B296-02E2-1795-3770-100BA33B0EF5}"/>
                  </a:ext>
                </a:extLst>
              </p:cNvPr>
              <p:cNvSpPr txBox="1"/>
              <p:nvPr/>
            </p:nvSpPr>
            <p:spPr>
              <a:xfrm>
                <a:off x="7504684" y="6726049"/>
                <a:ext cx="2051377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FE243CF-C5E9-545E-2124-0B426BD12E9B}"/>
              </a:ext>
            </a:extLst>
          </p:cNvPr>
          <p:cNvSpPr txBox="1"/>
          <p:nvPr/>
        </p:nvSpPr>
        <p:spPr>
          <a:xfrm>
            <a:off x="858141" y="2309560"/>
            <a:ext cx="7572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8E93E48-44DC-D964-6CE2-DEB02BD0F6AF}"/>
              </a:ext>
            </a:extLst>
          </p:cNvPr>
          <p:cNvSpPr txBox="1"/>
          <p:nvPr/>
        </p:nvSpPr>
        <p:spPr>
          <a:xfrm>
            <a:off x="5030285" y="2291931"/>
            <a:ext cx="7033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DBA858-478B-EBB6-D2A1-866660391D7B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6,8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EB7FA0-E8B0-0C4C-2DC0-56BEE84B640C}"/>
              </a:ext>
            </a:extLst>
          </p:cNvPr>
          <p:cNvSpPr txBox="1"/>
          <p:nvPr/>
        </p:nvSpPr>
        <p:spPr>
          <a:xfrm>
            <a:off x="5045868" y="3038210"/>
            <a:ext cx="6234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2,3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C93FFBD-38E0-C3E9-955E-DBE1F6CD6E32}"/>
              </a:ext>
            </a:extLst>
          </p:cNvPr>
          <p:cNvSpPr txBox="1"/>
          <p:nvPr/>
        </p:nvSpPr>
        <p:spPr>
          <a:xfrm>
            <a:off x="747474" y="3818563"/>
            <a:ext cx="8381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5,6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A3E3AB1-4082-B245-8C3F-3CB5F48AE1F8}"/>
              </a:ext>
            </a:extLst>
          </p:cNvPr>
          <p:cNvSpPr txBox="1"/>
          <p:nvPr/>
        </p:nvSpPr>
        <p:spPr>
          <a:xfrm>
            <a:off x="5084712" y="3805632"/>
            <a:ext cx="6394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CC33DD-4007-A31B-B2BD-6D2F446244CD}"/>
              </a:ext>
            </a:extLst>
          </p:cNvPr>
          <p:cNvSpPr txBox="1"/>
          <p:nvPr/>
        </p:nvSpPr>
        <p:spPr>
          <a:xfrm>
            <a:off x="2532315" y="2287101"/>
            <a:ext cx="763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DE7E1C4-8BA0-9D9A-6D0C-E4907C3A1A11}"/>
              </a:ext>
            </a:extLst>
          </p:cNvPr>
          <p:cNvSpPr txBox="1"/>
          <p:nvPr/>
        </p:nvSpPr>
        <p:spPr>
          <a:xfrm>
            <a:off x="7390966" y="2284771"/>
            <a:ext cx="11815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7,0 </a:t>
            </a:r>
            <a:r>
              <a:rPr lang="fr-FR" sz="1600" i="1" dirty="0"/>
              <a:t>ou</a:t>
            </a:r>
            <a:r>
              <a:rPr lang="fr-FR" sz="2400" dirty="0"/>
              <a:t> 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EBA9013-5A42-4DEE-39F3-A42FAADA4FEF}"/>
              </a:ext>
            </a:extLst>
          </p:cNvPr>
          <p:cNvSpPr txBox="1"/>
          <p:nvPr/>
        </p:nvSpPr>
        <p:spPr>
          <a:xfrm>
            <a:off x="2553598" y="3047131"/>
            <a:ext cx="69498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1E3A50D-F395-4CBE-D1D8-EAE7A9D6A239}"/>
              </a:ext>
            </a:extLst>
          </p:cNvPr>
          <p:cNvSpPr txBox="1"/>
          <p:nvPr/>
        </p:nvSpPr>
        <p:spPr>
          <a:xfrm>
            <a:off x="7360083" y="3081040"/>
            <a:ext cx="82147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48A0934-11D8-590C-91D3-5CDF3C108D0E}"/>
              </a:ext>
            </a:extLst>
          </p:cNvPr>
          <p:cNvSpPr txBox="1"/>
          <p:nvPr/>
        </p:nvSpPr>
        <p:spPr>
          <a:xfrm>
            <a:off x="2646729" y="3813515"/>
            <a:ext cx="649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7,3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C9B9750-8F55-88CE-BA13-83DBC53C00BD}"/>
              </a:ext>
            </a:extLst>
          </p:cNvPr>
          <p:cNvSpPr txBox="1"/>
          <p:nvPr/>
        </p:nvSpPr>
        <p:spPr>
          <a:xfrm>
            <a:off x="7354967" y="3826054"/>
            <a:ext cx="8725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14,1</a:t>
            </a:r>
          </a:p>
        </p:txBody>
      </p:sp>
    </p:spTree>
    <p:extLst>
      <p:ext uri="{BB962C8B-B14F-4D97-AF65-F5344CB8AC3E}">
        <p14:creationId xmlns:p14="http://schemas.microsoft.com/office/powerpoint/2010/main" val="34928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6" grpId="0" animBg="1"/>
      <p:bldP spid="19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40" grpId="0" animBg="1"/>
      <p:bldP spid="42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932A5BA-4949-64A8-1DCE-D863C06DB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33125" b="76195"/>
          <a:stretch/>
        </p:blipFill>
        <p:spPr>
          <a:xfrm>
            <a:off x="6679846" y="2253927"/>
            <a:ext cx="2352396" cy="65233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7259E8A-00CF-E191-B999-526BE1006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079" r="33208" b="76195"/>
          <a:stretch/>
        </p:blipFill>
        <p:spPr>
          <a:xfrm>
            <a:off x="6674980" y="3785775"/>
            <a:ext cx="2348713" cy="63747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A8A201D-CD78-8D1C-9F81-916CE130B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795" r="33208" b="76195"/>
          <a:stretch/>
        </p:blipFill>
        <p:spPr>
          <a:xfrm>
            <a:off x="6683522" y="3072225"/>
            <a:ext cx="2348720" cy="60647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A3DC4E-A325-9A8A-1408-C6D4CC08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34861" y="2246307"/>
            <a:ext cx="1705581" cy="65233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91BB4CB-AB41-59B3-E171-6536D2F93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29995" y="3763298"/>
            <a:ext cx="1705581" cy="65233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1BA7D5D-5AD4-6DD0-106D-41BD393C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38308" y="3018741"/>
            <a:ext cx="1705581" cy="65233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D88F9C7-92DD-1757-A925-A97C5B2D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5347" y="2240119"/>
            <a:ext cx="1705581" cy="6523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142AEC-D8E2-12DA-F643-16C80271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0481" y="3757110"/>
            <a:ext cx="1705581" cy="652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7F463A-3194-AAD5-1397-A8AF5164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9023" y="3012553"/>
            <a:ext cx="1705581" cy="65233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E9A976E-864A-E15D-4DCB-00416768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611" y="3750269"/>
            <a:ext cx="1705581" cy="6523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7A01E8-0EF9-CD9D-A6D1-7683D56E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5119" y="2988480"/>
            <a:ext cx="1705581" cy="6523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5311A-AF72-9C6D-F3D4-AB3FD5C3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11758" y="2240119"/>
            <a:ext cx="1705581" cy="652335"/>
          </a:xfrm>
          <a:prstGeom prst="rect">
            <a:avLst/>
          </a:prstGeom>
        </p:spPr>
      </p:pic>
      <p:sp>
        <p:nvSpPr>
          <p:cNvPr id="17" name="TextShape 1">
            <a:extLst>
              <a:ext uri="{FF2B5EF4-FFF2-40B4-BE49-F238E27FC236}">
                <a16:creationId xmlns:a16="http://schemas.microsoft.com/office/drawing/2014/main" id="{CC105EE3-C0D8-4D4B-92A3-A199FB5F366B}"/>
              </a:ext>
            </a:extLst>
          </p:cNvPr>
          <p:cNvSpPr txBox="1"/>
          <p:nvPr/>
        </p:nvSpPr>
        <p:spPr>
          <a:xfrm>
            <a:off x="-5579" y="2451"/>
            <a:ext cx="976717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CBEB77-919E-479E-949D-F16B1D3A3EE9}"/>
              </a:ext>
            </a:extLst>
          </p:cNvPr>
          <p:cNvCxnSpPr>
            <a:cxnSpLocks/>
          </p:cNvCxnSpPr>
          <p:nvPr/>
        </p:nvCxnSpPr>
        <p:spPr>
          <a:xfrm>
            <a:off x="1882672" y="2294741"/>
            <a:ext cx="0" cy="22761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4087E9-9788-44EF-80F8-31CB4962921F}"/>
              </a:ext>
            </a:extLst>
          </p:cNvPr>
          <p:cNvCxnSpPr>
            <a:cxnSpLocks/>
          </p:cNvCxnSpPr>
          <p:nvPr/>
        </p:nvCxnSpPr>
        <p:spPr>
          <a:xfrm>
            <a:off x="4213397" y="2221186"/>
            <a:ext cx="0" cy="2276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2">
            <a:extLst>
              <a:ext uri="{FF2B5EF4-FFF2-40B4-BE49-F238E27FC236}">
                <a16:creationId xmlns:a16="http://schemas.microsoft.com/office/drawing/2014/main" id="{D8F9AFFB-F552-4C77-B88B-21D9F58BC547}"/>
              </a:ext>
            </a:extLst>
          </p:cNvPr>
          <p:cNvSpPr txBox="1"/>
          <p:nvPr/>
        </p:nvSpPr>
        <p:spPr>
          <a:xfrm>
            <a:off x="-5579" y="520368"/>
            <a:ext cx="976717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73657E2-D794-4B08-BFBA-54C14A6AA956}"/>
                  </a:ext>
                </a:extLst>
              </p:cNvPr>
              <p:cNvSpPr txBox="1"/>
              <p:nvPr/>
            </p:nvSpPr>
            <p:spPr>
              <a:xfrm>
                <a:off x="4323004" y="2244259"/>
                <a:ext cx="2006927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73657E2-D794-4B08-BFBA-54C14A6A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04" y="2244259"/>
                <a:ext cx="2006927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3E9843-6878-4BCE-9A45-821A305C327D}"/>
                  </a:ext>
                </a:extLst>
              </p:cNvPr>
              <p:cNvSpPr txBox="1"/>
              <p:nvPr/>
            </p:nvSpPr>
            <p:spPr>
              <a:xfrm>
                <a:off x="4366530" y="3015126"/>
                <a:ext cx="1907464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3E9843-6878-4BCE-9A45-821A305C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30" y="3015126"/>
                <a:ext cx="1907464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D5B690-16C2-436C-B772-0F813E788980}"/>
                  </a:ext>
                </a:extLst>
              </p:cNvPr>
              <p:cNvSpPr txBox="1"/>
              <p:nvPr/>
            </p:nvSpPr>
            <p:spPr>
              <a:xfrm>
                <a:off x="4344270" y="3762414"/>
                <a:ext cx="2006927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ED5B690-16C2-436C-B772-0F813E78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70" y="3762414"/>
                <a:ext cx="2006927" cy="615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09B03F3-FA71-41D2-BB93-5FBFFBBFA080}"/>
              </a:ext>
            </a:extLst>
          </p:cNvPr>
          <p:cNvCxnSpPr>
            <a:cxnSpLocks/>
          </p:cNvCxnSpPr>
          <p:nvPr/>
        </p:nvCxnSpPr>
        <p:spPr>
          <a:xfrm>
            <a:off x="6536507" y="2288243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72983180-987F-4884-8B60-423154B0ABB7}"/>
                  </a:ext>
                </a:extLst>
              </p:cNvPr>
              <p:cNvSpPr txBox="1"/>
              <p:nvPr/>
            </p:nvSpPr>
            <p:spPr>
              <a:xfrm>
                <a:off x="6660609" y="227370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236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72983180-987F-4884-8B60-423154B0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09" y="2273702"/>
                <a:ext cx="2006927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FDCD256-056D-4041-80C9-80F809C5F5D3}"/>
                  </a:ext>
                </a:extLst>
              </p:cNvPr>
              <p:cNvSpPr txBox="1"/>
              <p:nvPr/>
            </p:nvSpPr>
            <p:spPr>
              <a:xfrm>
                <a:off x="6637784" y="3049463"/>
                <a:ext cx="148204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0FDCD256-056D-4041-80C9-80F809C5F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784" y="3049463"/>
                <a:ext cx="1482045" cy="616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A74B4BF-944B-4AE1-91AE-EE98983D7827}"/>
                  </a:ext>
                </a:extLst>
              </p:cNvPr>
              <p:cNvSpPr txBox="1"/>
              <p:nvPr/>
            </p:nvSpPr>
            <p:spPr>
              <a:xfrm>
                <a:off x="6603781" y="3785775"/>
                <a:ext cx="144295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860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A74B4BF-944B-4AE1-91AE-EE98983D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781" y="3785775"/>
                <a:ext cx="1442953" cy="616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E3F328B-174D-4D68-8DE8-CEB39154C13F}"/>
                  </a:ext>
                </a:extLst>
              </p:cNvPr>
              <p:cNvSpPr txBox="1"/>
              <p:nvPr/>
            </p:nvSpPr>
            <p:spPr>
              <a:xfrm>
                <a:off x="58440" y="2242808"/>
                <a:ext cx="1769960" cy="21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7E3F328B-174D-4D68-8DE8-CEB39154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" y="2242808"/>
                <a:ext cx="1769960" cy="2196627"/>
              </a:xfrm>
              <a:prstGeom prst="rect">
                <a:avLst/>
              </a:prstGeom>
              <a:blipFill>
                <a:blip r:embed="rId10"/>
                <a:stretch>
                  <a:fillRect b="-2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DDCA5DF-F770-4467-A40C-5DD15CFB867E}"/>
                  </a:ext>
                </a:extLst>
              </p:cNvPr>
              <p:cNvSpPr txBox="1"/>
              <p:nvPr/>
            </p:nvSpPr>
            <p:spPr>
              <a:xfrm>
                <a:off x="1878921" y="1887571"/>
                <a:ext cx="1710150" cy="256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4DDCA5DF-F770-4467-A40C-5DD15CFB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21" y="1887571"/>
                <a:ext cx="1710150" cy="2565189"/>
              </a:xfrm>
              <a:prstGeom prst="rect">
                <a:avLst/>
              </a:prstGeom>
              <a:blipFill>
                <a:blip r:embed="rId11"/>
                <a:stretch>
                  <a:fillRect b="-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DB9C9D8-D6DE-F96E-ACE2-D64037C8A8B2}"/>
              </a:ext>
            </a:extLst>
          </p:cNvPr>
          <p:cNvSpPr txBox="1"/>
          <p:nvPr/>
        </p:nvSpPr>
        <p:spPr>
          <a:xfrm>
            <a:off x="30481" y="1807510"/>
            <a:ext cx="91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Je passe d’une fraction décimale à un nombre décimal.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9DF6E1-0BB8-3D96-76CD-8B2C338E4501}"/>
              </a:ext>
            </a:extLst>
          </p:cNvPr>
          <p:cNvGrpSpPr/>
          <p:nvPr/>
        </p:nvGrpSpPr>
        <p:grpSpPr>
          <a:xfrm>
            <a:off x="1048430" y="-75287"/>
            <a:ext cx="9141184" cy="1902944"/>
            <a:chOff x="1008255" y="-57815"/>
            <a:chExt cx="9141184" cy="19029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F28FDC-70C2-4CA6-B761-46A18802BC78}"/>
                </a:ext>
              </a:extLst>
            </p:cNvPr>
            <p:cNvSpPr txBox="1"/>
            <p:nvPr/>
          </p:nvSpPr>
          <p:spPr>
            <a:xfrm>
              <a:off x="1008255" y="-57815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Aide le tailleur et le juge à passer d’une fraction décimale à un nombre décimal.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947799-DB87-0A17-11CE-B66454D9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8702" y="280144"/>
              <a:ext cx="7514629" cy="156498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C3D11F3-F234-D24C-44E6-A8996BC9E8D1}"/>
              </a:ext>
            </a:extLst>
          </p:cNvPr>
          <p:cNvSpPr txBox="1"/>
          <p:nvPr/>
        </p:nvSpPr>
        <p:spPr>
          <a:xfrm>
            <a:off x="7148738" y="821789"/>
            <a:ext cx="205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@Aliaslili : www.leblogdaliaslili.fr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926C11D-263A-7DD9-05BA-3CC896F4E5A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>
          <a:xfrm>
            <a:off x="932188" y="468484"/>
            <a:ext cx="950484" cy="11609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9A4AF12-E82A-E437-3AD2-96765445577C}"/>
              </a:ext>
            </a:extLst>
          </p:cNvPr>
          <p:cNvGrpSpPr/>
          <p:nvPr/>
        </p:nvGrpSpPr>
        <p:grpSpPr>
          <a:xfrm>
            <a:off x="207896" y="4516638"/>
            <a:ext cx="9348165" cy="2394077"/>
            <a:chOff x="207896" y="4516638"/>
            <a:chExt cx="9348165" cy="239407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A225F33-2488-1D2D-D89C-8539B235E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46161"/>
            <a:stretch/>
          </p:blipFill>
          <p:spPr>
            <a:xfrm>
              <a:off x="207896" y="4516638"/>
              <a:ext cx="8646541" cy="227611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07384B8-36E7-CBB8-F98D-7DC678910B2D}"/>
                </a:ext>
              </a:extLst>
            </p:cNvPr>
            <p:cNvSpPr txBox="1"/>
            <p:nvPr/>
          </p:nvSpPr>
          <p:spPr>
            <a:xfrm>
              <a:off x="7504684" y="6726049"/>
              <a:ext cx="20513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b="1" dirty="0">
                  <a:solidFill>
                    <a:schemeClr val="bg1"/>
                  </a:solidFill>
                </a:rPr>
                <a:t>@Aliaslili : www.leblogdaliaslili.fr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2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932A5BA-4949-64A8-1DCE-D863C06DB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33125" b="76195"/>
          <a:stretch/>
        </p:blipFill>
        <p:spPr>
          <a:xfrm>
            <a:off x="6679846" y="2251550"/>
            <a:ext cx="2352396" cy="65233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7259E8A-00CF-E191-B999-526BE1006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079" r="33208" b="76195"/>
          <a:stretch/>
        </p:blipFill>
        <p:spPr>
          <a:xfrm>
            <a:off x="6674980" y="3785775"/>
            <a:ext cx="2348713" cy="63747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A8A201D-CD78-8D1C-9F81-916CE130B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9795" r="33208" b="76195"/>
          <a:stretch/>
        </p:blipFill>
        <p:spPr>
          <a:xfrm>
            <a:off x="6683522" y="3069848"/>
            <a:ext cx="2348720" cy="606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80FC497-CFDA-0FFF-73DC-E6BD62C97362}"/>
                  </a:ext>
                </a:extLst>
              </p:cNvPr>
              <p:cNvSpPr txBox="1"/>
              <p:nvPr/>
            </p:nvSpPr>
            <p:spPr>
              <a:xfrm>
                <a:off x="6672769" y="227370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236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80FC497-CFDA-0FFF-73DC-E6BD62C97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69" y="2273702"/>
                <a:ext cx="2006927" cy="61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B3952AA-06A7-29D1-5353-D8F16FA598D5}"/>
                  </a:ext>
                </a:extLst>
              </p:cNvPr>
              <p:cNvSpPr txBox="1"/>
              <p:nvPr/>
            </p:nvSpPr>
            <p:spPr>
              <a:xfrm>
                <a:off x="6649944" y="3049463"/>
                <a:ext cx="1482045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B3952AA-06A7-29D1-5353-D8F16FA59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44" y="3049463"/>
                <a:ext cx="1482045" cy="616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AC7201A-2DC7-6DE4-3590-8A8718A7836E}"/>
                  </a:ext>
                </a:extLst>
              </p:cNvPr>
              <p:cNvSpPr txBox="1"/>
              <p:nvPr/>
            </p:nvSpPr>
            <p:spPr>
              <a:xfrm>
                <a:off x="6603781" y="3785775"/>
                <a:ext cx="144295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860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AC7201A-2DC7-6DE4-3590-8A8718A78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781" y="3785775"/>
                <a:ext cx="1442953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 28">
            <a:extLst>
              <a:ext uri="{FF2B5EF4-FFF2-40B4-BE49-F238E27FC236}">
                <a16:creationId xmlns:a16="http://schemas.microsoft.com/office/drawing/2014/main" id="{07A3DC4E-A325-9A8A-1408-C6D4CC085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28516" y="2246307"/>
            <a:ext cx="1705581" cy="65233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91BB4CB-AB41-59B3-E171-6536D2F93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29995" y="3763298"/>
            <a:ext cx="1705581" cy="65233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1BA7D5D-5AD4-6DD0-106D-41BD393C4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4431963" y="3018741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A3A2D2A-829E-36BE-87EA-AD3CAEE95B52}"/>
                  </a:ext>
                </a:extLst>
              </p:cNvPr>
              <p:cNvSpPr txBox="1"/>
              <p:nvPr/>
            </p:nvSpPr>
            <p:spPr>
              <a:xfrm>
                <a:off x="4323004" y="2241071"/>
                <a:ext cx="2006927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A3A2D2A-829E-36BE-87EA-AD3CAEE9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04" y="2241071"/>
                <a:ext cx="2006927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0FE7718-BB47-BA5E-7774-CFFFDF8162FA}"/>
                  </a:ext>
                </a:extLst>
              </p:cNvPr>
              <p:cNvSpPr txBox="1"/>
              <p:nvPr/>
            </p:nvSpPr>
            <p:spPr>
              <a:xfrm>
                <a:off x="4366530" y="3011938"/>
                <a:ext cx="1907464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0FE7718-BB47-BA5E-7774-CFFFDF816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30" y="3011938"/>
                <a:ext cx="1907464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F1BB46F-9828-59F5-C4E8-2A122F6816CB}"/>
                  </a:ext>
                </a:extLst>
              </p:cNvPr>
              <p:cNvSpPr txBox="1"/>
              <p:nvPr/>
            </p:nvSpPr>
            <p:spPr>
              <a:xfrm>
                <a:off x="4344270" y="3759226"/>
                <a:ext cx="2006927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F1BB46F-9828-59F5-C4E8-2A122F68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70" y="3759226"/>
                <a:ext cx="2006927" cy="6154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>
            <a:extLst>
              <a:ext uri="{FF2B5EF4-FFF2-40B4-BE49-F238E27FC236}">
                <a16:creationId xmlns:a16="http://schemas.microsoft.com/office/drawing/2014/main" id="{6D88F9C7-92DD-1757-A925-A97C5B2DA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5347" y="2240119"/>
            <a:ext cx="1705581" cy="65233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142AEC-D8E2-12DA-F643-16C80271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0481" y="3757110"/>
            <a:ext cx="1705581" cy="65233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77F463A-3194-AAD5-1397-A8AF5164B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9023" y="3012553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A052AE6-97DE-9F4A-16DB-C0D7C825CD10}"/>
                  </a:ext>
                </a:extLst>
              </p:cNvPr>
              <p:cNvSpPr txBox="1"/>
              <p:nvPr/>
            </p:nvSpPr>
            <p:spPr>
              <a:xfrm>
                <a:off x="1878921" y="1887571"/>
                <a:ext cx="1710150" cy="256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  <a:p>
                <a:endParaRPr lang="fr-FR" sz="16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A052AE6-97DE-9F4A-16DB-C0D7C825C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21" y="1887571"/>
                <a:ext cx="1710150" cy="2565189"/>
              </a:xfrm>
              <a:prstGeom prst="rect">
                <a:avLst/>
              </a:prstGeom>
              <a:blipFill>
                <a:blip r:embed="rId10"/>
                <a:stretch>
                  <a:fillRect b="-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 22">
            <a:extLst>
              <a:ext uri="{FF2B5EF4-FFF2-40B4-BE49-F238E27FC236}">
                <a16:creationId xmlns:a16="http://schemas.microsoft.com/office/drawing/2014/main" id="{4E9A976E-864A-E15D-4DCB-00416768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611" y="3750269"/>
            <a:ext cx="1705581" cy="6523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27A01E8-0EF9-CD9D-A6D1-7683D56E8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4396" y="2988480"/>
            <a:ext cx="1705581" cy="6523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5311A-AF72-9C6D-F3D4-AB3FD5C3A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11035" y="2240119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97007CB-4277-98DC-BBA6-9FB1132AA343}"/>
                  </a:ext>
                </a:extLst>
              </p:cNvPr>
              <p:cNvSpPr txBox="1"/>
              <p:nvPr/>
            </p:nvSpPr>
            <p:spPr>
              <a:xfrm>
                <a:off x="58440" y="2242808"/>
                <a:ext cx="1769960" cy="219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  <a:p>
                <a:endParaRPr lang="fr-FR" sz="16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= </a:t>
                </a:r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97007CB-4277-98DC-BBA6-9FB1132A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" y="2242808"/>
                <a:ext cx="1769960" cy="2196627"/>
              </a:xfrm>
              <a:prstGeom prst="rect">
                <a:avLst/>
              </a:prstGeom>
              <a:blipFill>
                <a:blip r:embed="rId11"/>
                <a:stretch>
                  <a:fillRect b="-2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Shape 1">
            <a:extLst>
              <a:ext uri="{FF2B5EF4-FFF2-40B4-BE49-F238E27FC236}">
                <a16:creationId xmlns:a16="http://schemas.microsoft.com/office/drawing/2014/main" id="{CC105EE3-C0D8-4D4B-92A3-A199FB5F366B}"/>
              </a:ext>
            </a:extLst>
          </p:cNvPr>
          <p:cNvSpPr txBox="1"/>
          <p:nvPr/>
        </p:nvSpPr>
        <p:spPr>
          <a:xfrm>
            <a:off x="-5579" y="2451"/>
            <a:ext cx="976717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4CBEB77-919E-479E-949D-F16B1D3A3EE9}"/>
              </a:ext>
            </a:extLst>
          </p:cNvPr>
          <p:cNvCxnSpPr>
            <a:cxnSpLocks/>
          </p:cNvCxnSpPr>
          <p:nvPr/>
        </p:nvCxnSpPr>
        <p:spPr>
          <a:xfrm>
            <a:off x="1882672" y="2294741"/>
            <a:ext cx="0" cy="22761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14087E9-9788-44EF-80F8-31CB4962921F}"/>
              </a:ext>
            </a:extLst>
          </p:cNvPr>
          <p:cNvCxnSpPr>
            <a:cxnSpLocks/>
          </p:cNvCxnSpPr>
          <p:nvPr/>
        </p:nvCxnSpPr>
        <p:spPr>
          <a:xfrm>
            <a:off x="4213397" y="2221186"/>
            <a:ext cx="0" cy="22761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2">
            <a:extLst>
              <a:ext uri="{FF2B5EF4-FFF2-40B4-BE49-F238E27FC236}">
                <a16:creationId xmlns:a16="http://schemas.microsoft.com/office/drawing/2014/main" id="{D8F9AFFB-F552-4C77-B88B-21D9F58BC547}"/>
              </a:ext>
            </a:extLst>
          </p:cNvPr>
          <p:cNvSpPr txBox="1"/>
          <p:nvPr/>
        </p:nvSpPr>
        <p:spPr>
          <a:xfrm>
            <a:off x="-5579" y="520368"/>
            <a:ext cx="976717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09B03F3-FA71-41D2-BB93-5FBFFBBFA080}"/>
              </a:ext>
            </a:extLst>
          </p:cNvPr>
          <p:cNvCxnSpPr>
            <a:cxnSpLocks/>
          </p:cNvCxnSpPr>
          <p:nvPr/>
        </p:nvCxnSpPr>
        <p:spPr>
          <a:xfrm>
            <a:off x="6536507" y="2288243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9273C644-EF4E-4A60-8A74-42B1162981E6}"/>
              </a:ext>
            </a:extLst>
          </p:cNvPr>
          <p:cNvSpPr txBox="1"/>
          <p:nvPr/>
        </p:nvSpPr>
        <p:spPr>
          <a:xfrm>
            <a:off x="858141" y="2309560"/>
            <a:ext cx="7572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5,5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14E407-89E3-41AD-989D-3A5CB8482418}"/>
              </a:ext>
            </a:extLst>
          </p:cNvPr>
          <p:cNvSpPr txBox="1"/>
          <p:nvPr/>
        </p:nvSpPr>
        <p:spPr>
          <a:xfrm>
            <a:off x="5030285" y="2291931"/>
            <a:ext cx="8895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1,57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F0F709C-5AC7-4D5E-ADFA-F409B9544A9A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2,8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D05ACA7-78D0-4BE1-B3A8-A6FEFAEC89D3}"/>
              </a:ext>
            </a:extLst>
          </p:cNvPr>
          <p:cNvSpPr txBox="1"/>
          <p:nvPr/>
        </p:nvSpPr>
        <p:spPr>
          <a:xfrm>
            <a:off x="5045868" y="3038210"/>
            <a:ext cx="7782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0,94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DCA5286-4CA7-4EB6-B191-CC73618E1F94}"/>
              </a:ext>
            </a:extLst>
          </p:cNvPr>
          <p:cNvSpPr txBox="1"/>
          <p:nvPr/>
        </p:nvSpPr>
        <p:spPr>
          <a:xfrm>
            <a:off x="747474" y="3818563"/>
            <a:ext cx="8381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3,7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7F3B783-B1B7-454B-8278-347334E82906}"/>
              </a:ext>
            </a:extLst>
          </p:cNvPr>
          <p:cNvSpPr txBox="1"/>
          <p:nvPr/>
        </p:nvSpPr>
        <p:spPr>
          <a:xfrm>
            <a:off x="5084712" y="3805632"/>
            <a:ext cx="13893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4,00 </a:t>
            </a:r>
            <a:r>
              <a:rPr lang="fr-FR" i="1" dirty="0"/>
              <a:t>ou</a:t>
            </a:r>
            <a:r>
              <a:rPr lang="fr-FR" sz="2400" dirty="0"/>
              <a:t> 4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180C585-F125-4688-8559-12E9DEA33DA7}"/>
              </a:ext>
            </a:extLst>
          </p:cNvPr>
          <p:cNvSpPr txBox="1"/>
          <p:nvPr/>
        </p:nvSpPr>
        <p:spPr>
          <a:xfrm>
            <a:off x="2532315" y="2287101"/>
            <a:ext cx="763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1C78F78-B9A7-43A1-AD37-FD579C804503}"/>
              </a:ext>
            </a:extLst>
          </p:cNvPr>
          <p:cNvSpPr txBox="1"/>
          <p:nvPr/>
        </p:nvSpPr>
        <p:spPr>
          <a:xfrm>
            <a:off x="7390966" y="2284771"/>
            <a:ext cx="8519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2,36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97994D-3629-440B-A8CF-EDCC0A5758C3}"/>
              </a:ext>
            </a:extLst>
          </p:cNvPr>
          <p:cNvSpPr txBox="1"/>
          <p:nvPr/>
        </p:nvSpPr>
        <p:spPr>
          <a:xfrm>
            <a:off x="2553598" y="3047131"/>
            <a:ext cx="69498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9,5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4CAC8C2D-187A-412A-87EA-FA25DABDED21}"/>
              </a:ext>
            </a:extLst>
          </p:cNvPr>
          <p:cNvSpPr txBox="1"/>
          <p:nvPr/>
        </p:nvSpPr>
        <p:spPr>
          <a:xfrm>
            <a:off x="7360083" y="3081040"/>
            <a:ext cx="82147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0,02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0863BCF-022E-48FD-B287-3ACD95BFB905}"/>
              </a:ext>
            </a:extLst>
          </p:cNvPr>
          <p:cNvSpPr txBox="1"/>
          <p:nvPr/>
        </p:nvSpPr>
        <p:spPr>
          <a:xfrm>
            <a:off x="2646729" y="3813515"/>
            <a:ext cx="649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3E416DD-5F3B-40DC-AA45-468B6699D779}"/>
              </a:ext>
            </a:extLst>
          </p:cNvPr>
          <p:cNvSpPr txBox="1"/>
          <p:nvPr/>
        </p:nvSpPr>
        <p:spPr>
          <a:xfrm>
            <a:off x="7354967" y="3826054"/>
            <a:ext cx="161162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8,60 </a:t>
            </a:r>
            <a:r>
              <a:rPr lang="fr-FR" sz="1600" i="1" dirty="0"/>
              <a:t>ou</a:t>
            </a:r>
            <a:r>
              <a:rPr lang="fr-FR" sz="2400" dirty="0"/>
              <a:t> 8,6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B9C9D8-D6DE-F96E-ACE2-D64037C8A8B2}"/>
              </a:ext>
            </a:extLst>
          </p:cNvPr>
          <p:cNvSpPr txBox="1"/>
          <p:nvPr/>
        </p:nvSpPr>
        <p:spPr>
          <a:xfrm>
            <a:off x="30481" y="1807510"/>
            <a:ext cx="914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Je passe d’une fraction décimale à un nombre décimal.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A9DF6E1-0BB8-3D96-76CD-8B2C338E4501}"/>
              </a:ext>
            </a:extLst>
          </p:cNvPr>
          <p:cNvGrpSpPr/>
          <p:nvPr/>
        </p:nvGrpSpPr>
        <p:grpSpPr>
          <a:xfrm>
            <a:off x="120307" y="-75287"/>
            <a:ext cx="10069307" cy="6933287"/>
            <a:chOff x="80132" y="-57815"/>
            <a:chExt cx="10069307" cy="693328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3FCC7B9-3445-889A-FD89-882C4FAC3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6" b="-1"/>
            <a:stretch/>
          </p:blipFill>
          <p:spPr>
            <a:xfrm>
              <a:off x="80132" y="4464332"/>
              <a:ext cx="8846285" cy="241114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F28FDC-70C2-4CA6-B761-46A18802BC78}"/>
                </a:ext>
              </a:extLst>
            </p:cNvPr>
            <p:cNvSpPr txBox="1"/>
            <p:nvPr/>
          </p:nvSpPr>
          <p:spPr>
            <a:xfrm>
              <a:off x="1008255" y="-57815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Aide le tailleur et le juge à passer d’une fraction décimale à un nombre décimal.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947799-DB87-0A17-11CE-B66454D9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98702" y="280144"/>
              <a:ext cx="7514629" cy="156498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C3D11F3-F234-D24C-44E6-A8996BC9E8D1}"/>
              </a:ext>
            </a:extLst>
          </p:cNvPr>
          <p:cNvSpPr txBox="1"/>
          <p:nvPr/>
        </p:nvSpPr>
        <p:spPr>
          <a:xfrm>
            <a:off x="7148738" y="821789"/>
            <a:ext cx="2051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@Aliaslili : www.leblogdaliaslili.fr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61FB8F6-CB40-903D-658B-AEC31051524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/>
          <a:stretch/>
        </p:blipFill>
        <p:spPr>
          <a:xfrm>
            <a:off x="932188" y="468484"/>
            <a:ext cx="950484" cy="11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BF32982F-9A9A-CCC9-19AC-0BAA881CE388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5347" y="224011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481" y="3757110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9023" y="301255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611" y="3750269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5119" y="2988480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11758" y="2240119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/>
                <p:nvPr/>
              </p:nvSpPr>
              <p:spPr>
                <a:xfrm>
                  <a:off x="58440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0" y="2242808"/>
                  <a:ext cx="1769960" cy="2196627"/>
                </a:xfrm>
                <a:prstGeom prst="rect">
                  <a:avLst/>
                </a:prstGeom>
                <a:blipFill>
                  <a:blip r:embed="rId4"/>
                  <a:stretch>
                    <a:fillRect b="-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/>
                <p:nvPr/>
              </p:nvSpPr>
              <p:spPr>
                <a:xfrm>
                  <a:off x="1878921" y="1887571"/>
                  <a:ext cx="1710150" cy="256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921" y="1887571"/>
                  <a:ext cx="1710150" cy="2565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55D4B70-009A-A6B3-2949-3383D64EA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604943" y="3785775"/>
              <a:ext cx="2522677" cy="64250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3123D43-0636-7F8E-37F1-EACB06887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562882" y="3052261"/>
              <a:ext cx="2522677" cy="64250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D002D3-845C-B6CF-A0BA-E1FE4E983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308220" y="3780606"/>
              <a:ext cx="2124058" cy="63725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7F8A492-1AB8-5EE9-F90B-733CE9A8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294493" y="3031331"/>
              <a:ext cx="2124058" cy="63725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0604A15-6050-2BD3-DF60-EAA0DAA55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562882" y="2261383"/>
              <a:ext cx="2522677" cy="64250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91D2A9C-3875-48F1-B174-D5B12A11D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300506" y="2261383"/>
              <a:ext cx="2124058" cy="63725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26463FB-AF87-05AE-47C7-7121F3976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312618" y="3763298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188BB41-CC1D-5A75-E700-93F400F41DC4}"/>
                    </a:ext>
                  </a:extLst>
                </p:cNvPr>
                <p:cNvSpPr txBox="1"/>
                <p:nvPr/>
              </p:nvSpPr>
              <p:spPr>
                <a:xfrm>
                  <a:off x="4206042" y="2244259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8461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188BB41-CC1D-5A75-E700-93F400F41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042" y="2244259"/>
                  <a:ext cx="1359722" cy="6365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61F7AC15-B9A1-6552-F36A-F9AA82126B76}"/>
                    </a:ext>
                  </a:extLst>
                </p:cNvPr>
                <p:cNvSpPr txBox="1"/>
                <p:nvPr/>
              </p:nvSpPr>
              <p:spPr>
                <a:xfrm>
                  <a:off x="4249568" y="3015106"/>
                  <a:ext cx="1346678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3256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61F7AC15-B9A1-6552-F36A-F9AA82126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568" y="3015106"/>
                  <a:ext cx="1346678" cy="6365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96D24C0-2E2C-5E54-275A-FDA37EF0235E}"/>
                    </a:ext>
                  </a:extLst>
                </p:cNvPr>
                <p:cNvSpPr txBox="1"/>
                <p:nvPr/>
              </p:nvSpPr>
              <p:spPr>
                <a:xfrm>
                  <a:off x="6543646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96D24C0-2E2C-5E54-275A-FDA37EF02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646" y="2273702"/>
                  <a:ext cx="2006927" cy="6169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7A396148-D931-31C0-CE84-43C1AF98598B}"/>
                    </a:ext>
                  </a:extLst>
                </p:cNvPr>
                <p:cNvSpPr txBox="1"/>
                <p:nvPr/>
              </p:nvSpPr>
              <p:spPr>
                <a:xfrm>
                  <a:off x="6520821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50000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7A396148-D931-31C0-CE84-43C1AF985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821" y="3038830"/>
                  <a:ext cx="1482045" cy="6169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7CC6C2F3-6107-54AC-F639-72C888D9A75E}"/>
                    </a:ext>
                  </a:extLst>
                </p:cNvPr>
                <p:cNvSpPr txBox="1"/>
                <p:nvPr/>
              </p:nvSpPr>
              <p:spPr>
                <a:xfrm>
                  <a:off x="6486818" y="3785775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659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7CC6C2F3-6107-54AC-F639-72C888D9A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818" y="3785775"/>
                  <a:ext cx="1442953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00E6DBB-9491-FA09-DCEC-D2DF48C051B0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76" y="2222849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9A408547-9B61-8127-9F04-79CFEF165A32}"/>
                </a:ext>
              </a:extLst>
            </p:cNvPr>
            <p:cNvCxnSpPr>
              <a:cxnSpLocks/>
            </p:cNvCxnSpPr>
            <p:nvPr/>
          </p:nvCxnSpPr>
          <p:spPr>
            <a:xfrm>
              <a:off x="6483342" y="2288243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098E9C97-C947-F786-2BF5-BA3506B7B0F7}"/>
                    </a:ext>
                  </a:extLst>
                </p:cNvPr>
                <p:cNvSpPr txBox="1"/>
                <p:nvPr/>
              </p:nvSpPr>
              <p:spPr>
                <a:xfrm>
                  <a:off x="4240258" y="3780606"/>
                  <a:ext cx="1107428" cy="616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098E9C97-C947-F786-2BF5-BA3506B7B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258" y="3780606"/>
                  <a:ext cx="1107428" cy="6161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AF985B3-5002-D33E-CAEA-E10313713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36954E9F-C7A7-9EC0-93DC-9F654C897E8B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570416C3-B791-4E87-DC33-0C754F6806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57FE1C7C-32D3-0172-81C5-14AFE64B77C0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985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BF32982F-9A9A-CCC9-19AC-0BAA881CE388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5347" y="224011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481" y="3757110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9023" y="301255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611" y="3750269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5119" y="2988480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11758" y="2240119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/>
                <p:nvPr/>
              </p:nvSpPr>
              <p:spPr>
                <a:xfrm>
                  <a:off x="58440" y="2242808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0" y="2242808"/>
                  <a:ext cx="1769960" cy="2196627"/>
                </a:xfrm>
                <a:prstGeom prst="rect">
                  <a:avLst/>
                </a:prstGeom>
                <a:blipFill>
                  <a:blip r:embed="rId4"/>
                  <a:stretch>
                    <a:fillRect b="-2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/>
                <p:nvPr/>
              </p:nvSpPr>
              <p:spPr>
                <a:xfrm>
                  <a:off x="1878921" y="1887571"/>
                  <a:ext cx="1710150" cy="256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921" y="1887571"/>
                  <a:ext cx="1710150" cy="2565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55D4B70-009A-A6B3-2949-3383D64EA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604943" y="3785775"/>
              <a:ext cx="2522677" cy="64250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3123D43-0636-7F8E-37F1-EACB06887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562882" y="3052261"/>
              <a:ext cx="2522677" cy="64250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D002D3-845C-B6CF-A0BA-E1FE4E983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308220" y="3780606"/>
              <a:ext cx="2124058" cy="63725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7F8A492-1AB8-5EE9-F90B-733CE9A8F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294493" y="3031331"/>
              <a:ext cx="2124058" cy="63725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0604A15-6050-2BD3-DF60-EAA0DAA55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962" r="29308" b="76195"/>
            <a:stretch/>
          </p:blipFill>
          <p:spPr>
            <a:xfrm>
              <a:off x="6562882" y="2261383"/>
              <a:ext cx="2522677" cy="64250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91D2A9C-3875-48F1-B174-D5B12A11D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9083" r="38244" b="76195"/>
            <a:stretch/>
          </p:blipFill>
          <p:spPr>
            <a:xfrm>
              <a:off x="4300506" y="2261383"/>
              <a:ext cx="2124058" cy="63725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26463FB-AF87-05AE-47C7-7121F3976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312618" y="3763298"/>
              <a:ext cx="1705581" cy="652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188BB41-CC1D-5A75-E700-93F400F41DC4}"/>
                    </a:ext>
                  </a:extLst>
                </p:cNvPr>
                <p:cNvSpPr txBox="1"/>
                <p:nvPr/>
              </p:nvSpPr>
              <p:spPr>
                <a:xfrm>
                  <a:off x="4206042" y="2244259"/>
                  <a:ext cx="1359722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8461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D188BB41-CC1D-5A75-E700-93F400F41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042" y="2244259"/>
                  <a:ext cx="1359722" cy="6365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61F7AC15-B9A1-6552-F36A-F9AA82126B76}"/>
                    </a:ext>
                  </a:extLst>
                </p:cNvPr>
                <p:cNvSpPr txBox="1"/>
                <p:nvPr/>
              </p:nvSpPr>
              <p:spPr>
                <a:xfrm>
                  <a:off x="4249568" y="3015106"/>
                  <a:ext cx="1346678" cy="636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3256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61F7AC15-B9A1-6552-F36A-F9AA82126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568" y="3015106"/>
                  <a:ext cx="1346678" cy="6365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96D24C0-2E2C-5E54-275A-FDA37EF0235E}"/>
                    </a:ext>
                  </a:extLst>
                </p:cNvPr>
                <p:cNvSpPr txBox="1"/>
                <p:nvPr/>
              </p:nvSpPr>
              <p:spPr>
                <a:xfrm>
                  <a:off x="6543646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096D24C0-2E2C-5E54-275A-FDA37EF02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646" y="2273702"/>
                  <a:ext cx="2006927" cy="6169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7A396148-D931-31C0-CE84-43C1AF98598B}"/>
                    </a:ext>
                  </a:extLst>
                </p:cNvPr>
                <p:cNvSpPr txBox="1"/>
                <p:nvPr/>
              </p:nvSpPr>
              <p:spPr>
                <a:xfrm>
                  <a:off x="6520821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50000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7A396148-D931-31C0-CE84-43C1AF985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821" y="3038830"/>
                  <a:ext cx="1482045" cy="6169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7CC6C2F3-6107-54AC-F639-72C888D9A75E}"/>
                    </a:ext>
                  </a:extLst>
                </p:cNvPr>
                <p:cNvSpPr txBox="1"/>
                <p:nvPr/>
              </p:nvSpPr>
              <p:spPr>
                <a:xfrm>
                  <a:off x="6486818" y="3785775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659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7CC6C2F3-6107-54AC-F639-72C888D9A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818" y="3785775"/>
                  <a:ext cx="1442953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00E6DBB-9491-FA09-DCEC-D2DF48C051B0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76" y="2222849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9A408547-9B61-8127-9F04-79CFEF165A32}"/>
                </a:ext>
              </a:extLst>
            </p:cNvPr>
            <p:cNvCxnSpPr>
              <a:cxnSpLocks/>
            </p:cNvCxnSpPr>
            <p:nvPr/>
          </p:nvCxnSpPr>
          <p:spPr>
            <a:xfrm>
              <a:off x="6483342" y="2288243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098E9C97-C947-F786-2BF5-BA3506B7B0F7}"/>
                    </a:ext>
                  </a:extLst>
                </p:cNvPr>
                <p:cNvSpPr txBox="1"/>
                <p:nvPr/>
              </p:nvSpPr>
              <p:spPr>
                <a:xfrm>
                  <a:off x="4240258" y="3780606"/>
                  <a:ext cx="1107428" cy="616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3" name="ZoneTexte 52">
                  <a:extLst>
                    <a:ext uri="{FF2B5EF4-FFF2-40B4-BE49-F238E27FC236}">
                      <a16:creationId xmlns:a16="http://schemas.microsoft.com/office/drawing/2014/main" id="{098E9C97-C947-F786-2BF5-BA3506B7B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258" y="3780606"/>
                  <a:ext cx="1107428" cy="6161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AF985B3-5002-D33E-CAEA-E10313713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36954E9F-C7A7-9EC0-93DC-9F654C897E8B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570416C3-B791-4E87-DC33-0C754F6806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57FE1C7C-32D3-0172-81C5-14AFE64B77C0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B4E6D10A-326C-50B9-97D9-67982ED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4933" y="2240119"/>
            <a:ext cx="1705581" cy="652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EC361C-A0BD-4291-BF7A-642913F93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1968609" y="3012553"/>
            <a:ext cx="1705581" cy="6523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A1E055-202E-F7B6-41C4-38BCB192CF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8735" r="47624" b="76195"/>
          <a:stretch/>
        </p:blipFill>
        <p:spPr>
          <a:xfrm>
            <a:off x="93281" y="2991678"/>
            <a:ext cx="1705581" cy="652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A13B614-D0D3-828B-2DE1-23F0EA48DD59}"/>
                  </a:ext>
                </a:extLst>
              </p:cNvPr>
              <p:cNvSpPr txBox="1"/>
              <p:nvPr/>
            </p:nvSpPr>
            <p:spPr>
              <a:xfrm>
                <a:off x="4249568" y="3015106"/>
                <a:ext cx="1346678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3256</m:t>
                          </m:r>
                        </m:num>
                        <m:den>
                          <m:r>
                            <a:rPr lang="fr-FR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A13B614-D0D3-828B-2DE1-23F0EA48D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568" y="3015106"/>
                <a:ext cx="1346678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id="{C27A4F10-D940-0377-90D2-14D2C90CFCB2}"/>
              </a:ext>
            </a:extLst>
          </p:cNvPr>
          <p:cNvSpPr txBox="1"/>
          <p:nvPr/>
        </p:nvSpPr>
        <p:spPr>
          <a:xfrm>
            <a:off x="858141" y="2309560"/>
            <a:ext cx="7572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41B2EDD-0C80-00CB-47AC-C3CA21AE99AB}"/>
              </a:ext>
            </a:extLst>
          </p:cNvPr>
          <p:cNvSpPr txBox="1"/>
          <p:nvPr/>
        </p:nvSpPr>
        <p:spPr>
          <a:xfrm>
            <a:off x="5042470" y="2279871"/>
            <a:ext cx="10240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8,461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C77C6A6-A715-F65C-14E8-2599B3E33686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5,1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6B4DDB9-93C5-029C-D47F-031B2DECDC17}"/>
              </a:ext>
            </a:extLst>
          </p:cNvPr>
          <p:cNvSpPr txBox="1"/>
          <p:nvPr/>
        </p:nvSpPr>
        <p:spPr>
          <a:xfrm>
            <a:off x="5074740" y="3045838"/>
            <a:ext cx="10878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3,256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B204A08-3FE9-9FFE-6FF6-1C223EB78E85}"/>
              </a:ext>
            </a:extLst>
          </p:cNvPr>
          <p:cNvSpPr txBox="1"/>
          <p:nvPr/>
        </p:nvSpPr>
        <p:spPr>
          <a:xfrm>
            <a:off x="628735" y="3794951"/>
            <a:ext cx="122113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9,0 </a:t>
            </a:r>
            <a:r>
              <a:rPr lang="fr-FR" i="1" dirty="0"/>
              <a:t>ou</a:t>
            </a:r>
            <a:r>
              <a:rPr lang="fr-FR" sz="2400" dirty="0"/>
              <a:t> 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C0E4B30-C26A-8529-791F-18B3EE74DAEC}"/>
              </a:ext>
            </a:extLst>
          </p:cNvPr>
          <p:cNvSpPr txBox="1"/>
          <p:nvPr/>
        </p:nvSpPr>
        <p:spPr>
          <a:xfrm>
            <a:off x="5209006" y="3826345"/>
            <a:ext cx="95354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0,017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2CCF6A7-0E0E-7895-CC77-53A46121D2E2}"/>
              </a:ext>
            </a:extLst>
          </p:cNvPr>
          <p:cNvSpPr txBox="1"/>
          <p:nvPr/>
        </p:nvSpPr>
        <p:spPr>
          <a:xfrm>
            <a:off x="2532315" y="2287101"/>
            <a:ext cx="763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6,3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9B52471-5382-0A77-717D-63E843638E2C}"/>
              </a:ext>
            </a:extLst>
          </p:cNvPr>
          <p:cNvSpPr txBox="1"/>
          <p:nvPr/>
        </p:nvSpPr>
        <p:spPr>
          <a:xfrm>
            <a:off x="7430830" y="2285470"/>
            <a:ext cx="102306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0,009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3EFDDC9-C7E7-9165-8DCA-420F8FECCD69}"/>
              </a:ext>
            </a:extLst>
          </p:cNvPr>
          <p:cNvSpPr txBox="1"/>
          <p:nvPr/>
        </p:nvSpPr>
        <p:spPr>
          <a:xfrm>
            <a:off x="2553598" y="3047131"/>
            <a:ext cx="120652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3,0 </a:t>
            </a:r>
            <a:r>
              <a:rPr lang="fr-FR" i="1" dirty="0"/>
              <a:t>ou</a:t>
            </a:r>
            <a:r>
              <a:rPr lang="fr-FR" sz="2400" dirty="0"/>
              <a:t> 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CB749F9-33E3-3DE4-9088-32E507C2AA76}"/>
              </a:ext>
            </a:extLst>
          </p:cNvPr>
          <p:cNvSpPr txBox="1"/>
          <p:nvPr/>
        </p:nvSpPr>
        <p:spPr>
          <a:xfrm>
            <a:off x="7430830" y="3080910"/>
            <a:ext cx="1707423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50,000 </a:t>
            </a:r>
            <a:r>
              <a:rPr lang="fr-FR" sz="2000" i="1" dirty="0"/>
              <a:t>ou</a:t>
            </a:r>
            <a:r>
              <a:rPr lang="fr-FR" sz="2000" dirty="0"/>
              <a:t> 50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4FB61BB-4F09-EF7B-F096-CF3968F00425}"/>
              </a:ext>
            </a:extLst>
          </p:cNvPr>
          <p:cNvSpPr txBox="1"/>
          <p:nvPr/>
        </p:nvSpPr>
        <p:spPr>
          <a:xfrm>
            <a:off x="2646729" y="3813515"/>
            <a:ext cx="649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2,6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2776EF6-5D4F-E465-62DD-ED2B8336981A}"/>
              </a:ext>
            </a:extLst>
          </p:cNvPr>
          <p:cNvSpPr txBox="1"/>
          <p:nvPr/>
        </p:nvSpPr>
        <p:spPr>
          <a:xfrm>
            <a:off x="7374251" y="3794734"/>
            <a:ext cx="9687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0,659</a:t>
            </a:r>
          </a:p>
        </p:txBody>
      </p:sp>
    </p:spTree>
    <p:extLst>
      <p:ext uri="{BB962C8B-B14F-4D97-AF65-F5344CB8AC3E}">
        <p14:creationId xmlns:p14="http://schemas.microsoft.com/office/powerpoint/2010/main" val="8834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>
            <a:extLst>
              <a:ext uri="{FF2B5EF4-FFF2-40B4-BE49-F238E27FC236}">
                <a16:creationId xmlns:a16="http://schemas.microsoft.com/office/drawing/2014/main" id="{99813C8F-631D-C09C-73C1-B0F07DDAB1D5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5347" y="224011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481" y="3757110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9023" y="301255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611" y="3750269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5119" y="2988480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11758" y="2240119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/>
                <p:nvPr/>
              </p:nvSpPr>
              <p:spPr>
                <a:xfrm>
                  <a:off x="58441" y="2238593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1" y="2238593"/>
                  <a:ext cx="1769960" cy="21966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/>
                <p:nvPr/>
              </p:nvSpPr>
              <p:spPr>
                <a:xfrm>
                  <a:off x="1878922" y="1886011"/>
                  <a:ext cx="1710150" cy="256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922" y="1886011"/>
                  <a:ext cx="1710150" cy="2565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43DEDB6-5668-276F-2189-D1532BCF4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053246F-62F2-6604-218C-584CB33BF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226C0F09-3817-77D2-E791-0C26C426A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76C9433-C095-89C9-7E92-E9D5D1EC4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A050EEF-57DE-B57D-57BA-F3B0D96B1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17978" y="3011333"/>
              <a:ext cx="1766404" cy="653395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BEE8082-4E58-113A-AE9B-607675160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5" r="46261" b="76195"/>
            <a:stretch/>
          </p:blipFill>
          <p:spPr>
            <a:xfrm>
              <a:off x="4023698" y="2252326"/>
              <a:ext cx="1766404" cy="662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8759C3A4-7D9F-EE9A-4A90-4BBCF302857F}"/>
                    </a:ext>
                  </a:extLst>
                </p:cNvPr>
                <p:cNvSpPr txBox="1"/>
                <p:nvPr/>
              </p:nvSpPr>
              <p:spPr>
                <a:xfrm>
                  <a:off x="3926673" y="2242699"/>
                  <a:ext cx="1359722" cy="61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739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8759C3A4-7D9F-EE9A-4A90-4BBCF3028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673" y="2242699"/>
                  <a:ext cx="1359722" cy="61087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D197E98D-FE1D-3FA6-FF81-C434B46BA363}"/>
                    </a:ext>
                  </a:extLst>
                </p:cNvPr>
                <p:cNvSpPr txBox="1"/>
                <p:nvPr/>
              </p:nvSpPr>
              <p:spPr>
                <a:xfrm>
                  <a:off x="3970199" y="3013546"/>
                  <a:ext cx="1346678" cy="611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42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D197E98D-FE1D-3FA6-FF81-C434B46BA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99" y="3013546"/>
                  <a:ext cx="1346678" cy="61170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72CBCD-B0C6-0B70-BD30-F9646601D612}"/>
                    </a:ext>
                  </a:extLst>
                </p:cNvPr>
                <p:cNvSpPr txBox="1"/>
                <p:nvPr/>
              </p:nvSpPr>
              <p:spPr>
                <a:xfrm>
                  <a:off x="5923749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426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72CBCD-B0C6-0B70-BD30-F9646601D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749" y="2273702"/>
                  <a:ext cx="2006927" cy="6169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4D4F6B1-BE03-4F62-57F4-5F2A6B262577}"/>
                    </a:ext>
                  </a:extLst>
                </p:cNvPr>
                <p:cNvSpPr txBox="1"/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31590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4D4F6B1-BE03-4F62-57F4-5F2A6B262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FD9DDE54-8C99-665B-88BA-62A3A8284912}"/>
                    </a:ext>
                  </a:extLst>
                </p:cNvPr>
                <p:cNvSpPr txBox="1"/>
                <p:nvPr/>
              </p:nvSpPr>
              <p:spPr>
                <a:xfrm>
                  <a:off x="5880755" y="3781560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281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FD9DDE54-8C99-665B-88BA-62A3A8284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755" y="3781560"/>
                  <a:ext cx="1442953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4B125E58-2E31-CEA9-41CF-4CAC90059C45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4B125E58-2E31-CEA9-41CF-4CAC90059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46AA07B-176B-BCD8-BFE4-7878FC751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036165" y="3763298"/>
              <a:ext cx="1705581" cy="652335"/>
            </a:xfrm>
            <a:prstGeom prst="rect">
              <a:avLst/>
            </a:prstGeom>
          </p:spPr>
        </p:pic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8865F1-EC51-F8D1-ECC7-1FDFCB461940}"/>
                </a:ext>
              </a:extLst>
            </p:cNvPr>
            <p:cNvCxnSpPr>
              <a:cxnSpLocks/>
            </p:cNvCxnSpPr>
            <p:nvPr/>
          </p:nvCxnSpPr>
          <p:spPr>
            <a:xfrm>
              <a:off x="3894420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9EF0F1E-887C-7B9D-4285-043B2D0BD0A4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969EE1A7-FDBC-95F4-970D-6BD7C8C866AA}"/>
                    </a:ext>
                  </a:extLst>
                </p:cNvPr>
                <p:cNvSpPr txBox="1"/>
                <p:nvPr/>
              </p:nvSpPr>
              <p:spPr>
                <a:xfrm>
                  <a:off x="3975520" y="3757941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969EE1A7-FDBC-95F4-970D-6BD7C8C86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20" y="3757941"/>
                  <a:ext cx="1003415" cy="622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269CCFE-AFC3-A3AF-5038-B7112A314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7A01EA99-50CC-247A-C9A4-28E953A6C199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6E46B375-4D67-782C-62AF-1519CFAC8B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C1A40E1-D656-BE23-B48E-E23FCEC4BE1E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6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>
            <a:extLst>
              <a:ext uri="{FF2B5EF4-FFF2-40B4-BE49-F238E27FC236}">
                <a16:creationId xmlns:a16="http://schemas.microsoft.com/office/drawing/2014/main" id="{99813C8F-631D-C09C-73C1-B0F07DDAB1D5}"/>
              </a:ext>
            </a:extLst>
          </p:cNvPr>
          <p:cNvGrpSpPr/>
          <p:nvPr/>
        </p:nvGrpSpPr>
        <p:grpSpPr>
          <a:xfrm>
            <a:off x="-5579" y="-75287"/>
            <a:ext cx="10195193" cy="6976431"/>
            <a:chOff x="-5579" y="-75287"/>
            <a:chExt cx="10195193" cy="6976431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D88F9C7-92DD-1757-A925-A97C5B2DA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5347" y="2240119"/>
              <a:ext cx="1705581" cy="65233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B142AEC-D8E2-12DA-F643-16C802714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0481" y="3757110"/>
              <a:ext cx="1705581" cy="65233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77F463A-3194-AAD5-1397-A8AF5164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969023" y="3012553"/>
              <a:ext cx="1705581" cy="65233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E9A976E-864A-E15D-4DCB-00416768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4611" y="3750269"/>
              <a:ext cx="1705581" cy="65233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27A01E8-0EF9-CD9D-A6D1-7683D56E8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95119" y="2988480"/>
              <a:ext cx="1705581" cy="65233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355311A-AF72-9C6D-F3D4-AB3FD5C3A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111758" y="2240119"/>
              <a:ext cx="1705581" cy="652335"/>
            </a:xfrm>
            <a:prstGeom prst="rect">
              <a:avLst/>
            </a:prstGeom>
          </p:spPr>
        </p:pic>
        <p:sp>
          <p:nvSpPr>
            <p:cNvPr id="17" name="TextShape 1">
              <a:extLst>
                <a:ext uri="{FF2B5EF4-FFF2-40B4-BE49-F238E27FC236}">
                  <a16:creationId xmlns:a16="http://schemas.microsoft.com/office/drawing/2014/main" id="{CC105EE3-C0D8-4D4B-92A3-A199FB5F366B}"/>
                </a:ext>
              </a:extLst>
            </p:cNvPr>
            <p:cNvSpPr txBox="1"/>
            <p:nvPr/>
          </p:nvSpPr>
          <p:spPr>
            <a:xfrm>
              <a:off x="-5579" y="2451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CM1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4CBEB77-919E-479E-949D-F16B1D3A3EE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672" y="2294741"/>
              <a:ext cx="0" cy="227611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Shape 2">
              <a:extLst>
                <a:ext uri="{FF2B5EF4-FFF2-40B4-BE49-F238E27FC236}">
                  <a16:creationId xmlns:a16="http://schemas.microsoft.com/office/drawing/2014/main" id="{D8F9AFFB-F552-4C77-B88B-21D9F58BC547}"/>
                </a:ext>
              </a:extLst>
            </p:cNvPr>
            <p:cNvSpPr txBox="1"/>
            <p:nvPr/>
          </p:nvSpPr>
          <p:spPr>
            <a:xfrm>
              <a:off x="-5579" y="520368"/>
              <a:ext cx="976717" cy="50301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>
                <a:lnSpc>
                  <a:spcPct val="100000"/>
                </a:lnSpc>
                <a:spcBef>
                  <a:spcPts val="479"/>
                </a:spcBef>
              </a:pPr>
              <a:r>
                <a:rPr lang="fr-FR" sz="2400" b="1" strike="noStrike" spc="-1" dirty="0">
                  <a:solidFill>
                    <a:srgbClr val="FFFFFF"/>
                  </a:solidFill>
                  <a:latin typeface="Calibri"/>
                </a:rPr>
                <a:t>CM2</a:t>
              </a:r>
              <a:endParaRPr lang="fr-FR" sz="24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/>
                <p:nvPr/>
              </p:nvSpPr>
              <p:spPr>
                <a:xfrm>
                  <a:off x="58441" y="2238593"/>
                  <a:ext cx="1769960" cy="2196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  <a:p>
                  <a:endParaRPr lang="fr-FR" sz="1600" dirty="0">
                    <a:solidFill>
                      <a:srgbClr val="00B05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  <a:endParaRPr lang="fr-FR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E3F328B-174D-4D68-8DE8-CEB3915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1" y="2238593"/>
                  <a:ext cx="1769960" cy="21966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/>
                <p:nvPr/>
              </p:nvSpPr>
              <p:spPr>
                <a:xfrm>
                  <a:off x="1878922" y="1886011"/>
                  <a:ext cx="1710150" cy="2565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fr-FR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 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  <a:p>
                  <a:endParaRPr lang="fr-FR" sz="1600" dirty="0">
                    <a:solidFill>
                      <a:srgbClr val="0070C0"/>
                    </a:solidFill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4DDCA5DF-F770-4467-A40C-5DD15CFB8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922" y="1886011"/>
                  <a:ext cx="1710150" cy="2565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DB9C9D8-D6DE-F96E-ACE2-D64037C8A8B2}"/>
                </a:ext>
              </a:extLst>
            </p:cNvPr>
            <p:cNvSpPr txBox="1"/>
            <p:nvPr/>
          </p:nvSpPr>
          <p:spPr>
            <a:xfrm>
              <a:off x="30481" y="1807510"/>
              <a:ext cx="9141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Je passe d’une fraction décimale à un nombre décimal.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A9DF6E1-0BB8-3D96-76CD-8B2C338E4501}"/>
                </a:ext>
              </a:extLst>
            </p:cNvPr>
            <p:cNvGrpSpPr/>
            <p:nvPr/>
          </p:nvGrpSpPr>
          <p:grpSpPr>
            <a:xfrm>
              <a:off x="1048430" y="-75287"/>
              <a:ext cx="9141184" cy="1902944"/>
              <a:chOff x="1008255" y="-57815"/>
              <a:chExt cx="9141184" cy="1902944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4F28FDC-70C2-4CA6-B761-46A18802BC78}"/>
                  </a:ext>
                </a:extLst>
              </p:cNvPr>
              <p:cNvSpPr txBox="1"/>
              <p:nvPr/>
            </p:nvSpPr>
            <p:spPr>
              <a:xfrm>
                <a:off x="1008255" y="-57815"/>
                <a:ext cx="9141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00B050"/>
                    </a:solidFill>
                  </a:rPr>
                  <a:t>Aide le tailleur et le juge à passer d’une fraction décimale à un nombre décimal.</a:t>
                </a: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52947799-DB87-0A17-11CE-B66454D9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702" y="280144"/>
                <a:ext cx="7514629" cy="1564985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C3D11F3-F234-D24C-44E6-A8996BC9E8D1}"/>
                </a:ext>
              </a:extLst>
            </p:cNvPr>
            <p:cNvSpPr txBox="1"/>
            <p:nvPr/>
          </p:nvSpPr>
          <p:spPr>
            <a:xfrm>
              <a:off x="7148738" y="821789"/>
              <a:ext cx="20513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@Aliaslili : www.leblogdaliaslili.fr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43DEDB6-5668-276F-2189-D1532BCF4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2237133"/>
              <a:ext cx="3129098" cy="66225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053246F-62F2-6604-218C-584CB33BF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45544" y="3017008"/>
              <a:ext cx="3129098" cy="662250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226C0F09-3817-77D2-E791-0C26C426A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6" r="15715" b="76195"/>
            <a:stretch/>
          </p:blipFill>
          <p:spPr>
            <a:xfrm>
              <a:off x="5952426" y="3762755"/>
              <a:ext cx="3129098" cy="66225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76C9433-C095-89C9-7E92-E9D5D1EC4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4" t="8869" r="46634" b="76195"/>
            <a:stretch/>
          </p:blipFill>
          <p:spPr>
            <a:xfrm>
              <a:off x="4031705" y="3770130"/>
              <a:ext cx="1749775" cy="64651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A050EEF-57DE-B57D-57BA-F3B0D96B1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10" r="46261" b="76195"/>
            <a:stretch/>
          </p:blipFill>
          <p:spPr>
            <a:xfrm>
              <a:off x="4017978" y="3011333"/>
              <a:ext cx="1766404" cy="653395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BEE8082-4E58-113A-AE9B-607675160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505" r="46261" b="76195"/>
            <a:stretch/>
          </p:blipFill>
          <p:spPr>
            <a:xfrm>
              <a:off x="4023698" y="2252326"/>
              <a:ext cx="1766404" cy="662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8759C3A4-7D9F-EE9A-4A90-4BBCF302857F}"/>
                    </a:ext>
                  </a:extLst>
                </p:cNvPr>
                <p:cNvSpPr txBox="1"/>
                <p:nvPr/>
              </p:nvSpPr>
              <p:spPr>
                <a:xfrm>
                  <a:off x="3926673" y="2242699"/>
                  <a:ext cx="1359722" cy="61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739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8759C3A4-7D9F-EE9A-4A90-4BBCF3028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673" y="2242699"/>
                  <a:ext cx="1359722" cy="61087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D197E98D-FE1D-3FA6-FF81-C434B46BA363}"/>
                    </a:ext>
                  </a:extLst>
                </p:cNvPr>
                <p:cNvSpPr txBox="1"/>
                <p:nvPr/>
              </p:nvSpPr>
              <p:spPr>
                <a:xfrm>
                  <a:off x="3970199" y="3013546"/>
                  <a:ext cx="1346678" cy="611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42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=</m:t>
                        </m:r>
                      </m:oMath>
                    </m:oMathPara>
                  </a14:m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D197E98D-FE1D-3FA6-FF81-C434B46BA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99" y="3013546"/>
                  <a:ext cx="1346678" cy="61170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72CBCD-B0C6-0B70-BD30-F9646601D612}"/>
                    </a:ext>
                  </a:extLst>
                </p:cNvPr>
                <p:cNvSpPr txBox="1"/>
                <p:nvPr/>
              </p:nvSpPr>
              <p:spPr>
                <a:xfrm>
                  <a:off x="5923749" y="2273702"/>
                  <a:ext cx="2006927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426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8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72CBCD-B0C6-0B70-BD30-F9646601D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749" y="2273702"/>
                  <a:ext cx="2006927" cy="6169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4D4F6B1-BE03-4F62-57F4-5F2A6B262577}"/>
                    </a:ext>
                  </a:extLst>
                </p:cNvPr>
                <p:cNvSpPr txBox="1"/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31590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rgbClr val="0070C0"/>
                      </a:solidFill>
                    </a:rPr>
                    <a:t> </a:t>
                  </a:r>
                  <a:endParaRPr lang="fr-FR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24D4F6B1-BE03-4F62-57F4-5F2A6B262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75" y="3038830"/>
                  <a:ext cx="1482045" cy="6169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FD9DDE54-8C99-665B-88BA-62A3A8284912}"/>
                    </a:ext>
                  </a:extLst>
                </p:cNvPr>
                <p:cNvSpPr txBox="1"/>
                <p:nvPr/>
              </p:nvSpPr>
              <p:spPr>
                <a:xfrm>
                  <a:off x="5880755" y="3781560"/>
                  <a:ext cx="1442953" cy="61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281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FD9DDE54-8C99-665B-88BA-62A3A8284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755" y="3781560"/>
                  <a:ext cx="1442953" cy="6169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4B125E58-2E31-CEA9-41CF-4CAC90059C45}"/>
                    </a:ext>
                  </a:extLst>
                </p:cNvPr>
                <p:cNvSpPr txBox="1"/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4B125E58-2E31-CEA9-41CF-4CAC90059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525" y="3763707"/>
                  <a:ext cx="1003415" cy="62222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146AA07B-176B-BCD8-BFE4-7878FC751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8735" r="47624" b="76195"/>
            <a:stretch/>
          </p:blipFill>
          <p:spPr>
            <a:xfrm>
              <a:off x="4036165" y="3763298"/>
              <a:ext cx="1705581" cy="652335"/>
            </a:xfrm>
            <a:prstGeom prst="rect">
              <a:avLst/>
            </a:prstGeom>
          </p:spPr>
        </p:pic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8865F1-EC51-F8D1-ECC7-1FDFCB461940}"/>
                </a:ext>
              </a:extLst>
            </p:cNvPr>
            <p:cNvCxnSpPr>
              <a:cxnSpLocks/>
            </p:cNvCxnSpPr>
            <p:nvPr/>
          </p:nvCxnSpPr>
          <p:spPr>
            <a:xfrm>
              <a:off x="3894420" y="2238593"/>
              <a:ext cx="0" cy="227611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9EF0F1E-887C-7B9D-4285-043B2D0BD0A4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78" y="2285601"/>
              <a:ext cx="12160" cy="207407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969EE1A7-FDBC-95F4-970D-6BD7C8C866AA}"/>
                    </a:ext>
                  </a:extLst>
                </p:cNvPr>
                <p:cNvSpPr txBox="1"/>
                <p:nvPr/>
              </p:nvSpPr>
              <p:spPr>
                <a:xfrm>
                  <a:off x="3975520" y="3757941"/>
                  <a:ext cx="1003415" cy="622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fr-FR" sz="24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m:t> </m:t>
                      </m:r>
                    </m:oMath>
                  </a14:m>
                  <a:r>
                    <a:rPr lang="fr-FR" sz="2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969EE1A7-FDBC-95F4-970D-6BD7C8C86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20" y="3757941"/>
                  <a:ext cx="1003415" cy="62222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C269CCFE-AFC3-A3AF-5038-B7112A314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5"/>
            <a:stretch/>
          </p:blipFill>
          <p:spPr>
            <a:xfrm>
              <a:off x="932188" y="468484"/>
              <a:ext cx="950484" cy="1160900"/>
            </a:xfrm>
            <a:prstGeom prst="rect">
              <a:avLst/>
            </a:prstGeom>
          </p:spPr>
        </p:pic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7A01EA99-50CC-247A-C9A4-28E953A6C199}"/>
                </a:ext>
              </a:extLst>
            </p:cNvPr>
            <p:cNvGrpSpPr/>
            <p:nvPr/>
          </p:nvGrpSpPr>
          <p:grpSpPr>
            <a:xfrm>
              <a:off x="231047" y="4490582"/>
              <a:ext cx="8681907" cy="2410562"/>
              <a:chOff x="207896" y="4519157"/>
              <a:chExt cx="8681907" cy="2410562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6E46B375-4D67-782C-62AF-1519CFAC8B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44085"/>
              <a:stretch/>
            </p:blipFill>
            <p:spPr>
              <a:xfrm>
                <a:off x="207896" y="4519157"/>
                <a:ext cx="8646541" cy="2292933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C1A40E1-D656-BE23-B48E-E23FCEC4BE1E}"/>
                  </a:ext>
                </a:extLst>
              </p:cNvPr>
              <p:cNvSpPr txBox="1"/>
              <p:nvPr/>
            </p:nvSpPr>
            <p:spPr>
              <a:xfrm>
                <a:off x="7504684" y="6745053"/>
                <a:ext cx="1385119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600" b="1" dirty="0">
                    <a:solidFill>
                      <a:schemeClr val="bg1"/>
                    </a:solidFill>
                  </a:rPr>
                  <a:t>@Aliaslili : www.leblogdaliaslili.fr</a:t>
                </a:r>
              </a:p>
            </p:txBody>
          </p:sp>
        </p:grpSp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8D18433-56D3-D6F5-FBEB-331B48AD6124}"/>
              </a:ext>
            </a:extLst>
          </p:cNvPr>
          <p:cNvCxnSpPr>
            <a:cxnSpLocks/>
          </p:cNvCxnSpPr>
          <p:nvPr/>
        </p:nvCxnSpPr>
        <p:spPr>
          <a:xfrm>
            <a:off x="5877278" y="2285601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AA4FA3B-C0C9-EC1C-1303-1425C30394C3}"/>
              </a:ext>
            </a:extLst>
          </p:cNvPr>
          <p:cNvSpPr txBox="1"/>
          <p:nvPr/>
        </p:nvSpPr>
        <p:spPr>
          <a:xfrm>
            <a:off x="858141" y="2309560"/>
            <a:ext cx="75729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6,2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A1E24-DBD6-AC97-62A0-D14D2929A3BE}"/>
              </a:ext>
            </a:extLst>
          </p:cNvPr>
          <p:cNvSpPr txBox="1"/>
          <p:nvPr/>
        </p:nvSpPr>
        <p:spPr>
          <a:xfrm>
            <a:off x="4766017" y="2279871"/>
            <a:ext cx="102408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0,739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860FCE-78F5-2806-3A40-14CBD67F8A3F}"/>
              </a:ext>
            </a:extLst>
          </p:cNvPr>
          <p:cNvSpPr txBox="1"/>
          <p:nvPr/>
        </p:nvSpPr>
        <p:spPr>
          <a:xfrm>
            <a:off x="833546" y="3047269"/>
            <a:ext cx="8086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1,3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B7D57B-BD30-B1CE-9575-EA65E2FE1FF1}"/>
              </a:ext>
            </a:extLst>
          </p:cNvPr>
          <p:cNvSpPr txBox="1"/>
          <p:nvPr/>
        </p:nvSpPr>
        <p:spPr>
          <a:xfrm>
            <a:off x="4545711" y="3067918"/>
            <a:ext cx="72196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0968FB-F16A-CC8B-6616-46BE2B6FEA2A}"/>
              </a:ext>
            </a:extLst>
          </p:cNvPr>
          <p:cNvSpPr txBox="1"/>
          <p:nvPr/>
        </p:nvSpPr>
        <p:spPr>
          <a:xfrm>
            <a:off x="628735" y="3794951"/>
            <a:ext cx="6246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9,8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9D0687-6B1D-FAB7-07ED-09DE4CBFFD76}"/>
              </a:ext>
            </a:extLst>
          </p:cNvPr>
          <p:cNvSpPr txBox="1"/>
          <p:nvPr/>
        </p:nvSpPr>
        <p:spPr>
          <a:xfrm>
            <a:off x="4795060" y="3824432"/>
            <a:ext cx="7856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0,53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B5DD1C-862D-BD6B-5DBD-8C2BB4FE6821}"/>
              </a:ext>
            </a:extLst>
          </p:cNvPr>
          <p:cNvSpPr txBox="1"/>
          <p:nvPr/>
        </p:nvSpPr>
        <p:spPr>
          <a:xfrm>
            <a:off x="2532315" y="2287101"/>
            <a:ext cx="120469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8,0 </a:t>
            </a:r>
            <a:r>
              <a:rPr lang="fr-FR" i="1" dirty="0"/>
              <a:t>ou</a:t>
            </a:r>
            <a:r>
              <a:rPr lang="fr-FR" sz="2400" dirty="0"/>
              <a:t> 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93C1517-2954-ADF0-E659-DAD86B23175B}"/>
              </a:ext>
            </a:extLst>
          </p:cNvPr>
          <p:cNvSpPr txBox="1"/>
          <p:nvPr/>
        </p:nvSpPr>
        <p:spPr>
          <a:xfrm>
            <a:off x="6721327" y="2285601"/>
            <a:ext cx="9121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4,26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76AD3EF-C0F3-F731-B9B6-2496333C148F}"/>
              </a:ext>
            </a:extLst>
          </p:cNvPr>
          <p:cNvSpPr txBox="1"/>
          <p:nvPr/>
        </p:nvSpPr>
        <p:spPr>
          <a:xfrm>
            <a:off x="2617373" y="3046931"/>
            <a:ext cx="8030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12,7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998A19-E4F5-2C42-831F-8159C2293E0D}"/>
              </a:ext>
            </a:extLst>
          </p:cNvPr>
          <p:cNvSpPr txBox="1"/>
          <p:nvPr/>
        </p:nvSpPr>
        <p:spPr>
          <a:xfrm>
            <a:off x="6825670" y="3081163"/>
            <a:ext cx="23459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31,590 </a:t>
            </a:r>
            <a:r>
              <a:rPr lang="fr-FR" i="1" dirty="0"/>
              <a:t>ou</a:t>
            </a:r>
            <a:r>
              <a:rPr lang="fr-FR" sz="2400" dirty="0"/>
              <a:t> 31,59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73103A6-3292-3496-71C0-E3660273C024}"/>
              </a:ext>
            </a:extLst>
          </p:cNvPr>
          <p:cNvSpPr txBox="1"/>
          <p:nvPr/>
        </p:nvSpPr>
        <p:spPr>
          <a:xfrm>
            <a:off x="2646729" y="3813515"/>
            <a:ext cx="6490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0,5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828E5F-BA2D-EF94-4AE2-2CC17394B275}"/>
              </a:ext>
            </a:extLst>
          </p:cNvPr>
          <p:cNvSpPr txBox="1"/>
          <p:nvPr/>
        </p:nvSpPr>
        <p:spPr>
          <a:xfrm>
            <a:off x="6674818" y="3794951"/>
            <a:ext cx="9687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28,1</a:t>
            </a:r>
          </a:p>
        </p:txBody>
      </p:sp>
    </p:spTree>
    <p:extLst>
      <p:ext uri="{BB962C8B-B14F-4D97-AF65-F5344CB8AC3E}">
        <p14:creationId xmlns:p14="http://schemas.microsoft.com/office/powerpoint/2010/main" val="37663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5" grpId="0" animBg="1"/>
      <p:bldP spid="28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660</Words>
  <Application>Microsoft Office PowerPoint</Application>
  <PresentationFormat>Affichage à l'écran (4:3)</PresentationFormat>
  <Paragraphs>262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ALIASLILI</dc:creator>
  <dc:description/>
  <cp:lastModifiedBy>CM FERRY</cp:lastModifiedBy>
  <cp:revision>186</cp:revision>
  <dcterms:created xsi:type="dcterms:W3CDTF">2019-07-18T22:01:09Z</dcterms:created>
  <dcterms:modified xsi:type="dcterms:W3CDTF">2024-03-20T10:48:48Z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