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6"/>
  </p:notesMasterIdLst>
  <p:sldIdLst>
    <p:sldId id="709" r:id="rId2"/>
    <p:sldId id="710" r:id="rId3"/>
    <p:sldId id="711" r:id="rId4"/>
    <p:sldId id="716" r:id="rId5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 ferry Stlo" initials="CfS" lastIdx="1" clrIdx="0">
    <p:extLst>
      <p:ext uri="{19B8F6BF-5375-455C-9EA6-DF929625EA0E}">
        <p15:presenceInfo xmlns:p15="http://schemas.microsoft.com/office/powerpoint/2012/main" userId="bfee7af4681909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9" autoAdjust="0"/>
    <p:restoredTop sz="94291" autoAdjust="0"/>
  </p:normalViewPr>
  <p:slideViewPr>
    <p:cSldViewPr snapToGrid="0">
      <p:cViewPr varScale="1">
        <p:scale>
          <a:sx n="93" d="100"/>
          <a:sy n="93" d="100"/>
        </p:scale>
        <p:origin x="1354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7681-01FB-449A-9072-028636F73B52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0DCB-53C1-4A2F-81CE-DB3D6756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584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1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122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71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54E0A4C-C64F-AA2B-4674-1976BAF97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80" y="393998"/>
            <a:ext cx="8629919" cy="2710836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AB5EA7CE-990F-7A44-EE01-FA7A58CB98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951" y="3753165"/>
            <a:ext cx="8637048" cy="2710836"/>
          </a:xfrm>
          <a:prstGeom prst="rect">
            <a:avLst/>
          </a:prstGeom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14081" y="0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1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Sous-titre 2">
            <a:extLst>
              <a:ext uri="{FF2B5EF4-FFF2-40B4-BE49-F238E27FC236}">
                <a16:creationId xmlns:a16="http://schemas.microsoft.com/office/drawing/2014/main" id="{24BBF49C-04F8-EA3B-13BD-FC53F86907DA}"/>
              </a:ext>
            </a:extLst>
          </p:cNvPr>
          <p:cNvSpPr txBox="1">
            <a:spLocks/>
          </p:cNvSpPr>
          <p:nvPr/>
        </p:nvSpPr>
        <p:spPr>
          <a:xfrm>
            <a:off x="514081" y="3327049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6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653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81AC133-E17C-9926-BB46-2A6EA2494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80" y="3753165"/>
            <a:ext cx="8622789" cy="2753311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14081" y="0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1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Sous-titre 2">
            <a:extLst>
              <a:ext uri="{FF2B5EF4-FFF2-40B4-BE49-F238E27FC236}">
                <a16:creationId xmlns:a16="http://schemas.microsoft.com/office/drawing/2014/main" id="{24BBF49C-04F8-EA3B-13BD-FC53F86907DA}"/>
              </a:ext>
            </a:extLst>
          </p:cNvPr>
          <p:cNvSpPr txBox="1">
            <a:spLocks/>
          </p:cNvSpPr>
          <p:nvPr/>
        </p:nvSpPr>
        <p:spPr>
          <a:xfrm>
            <a:off x="514081" y="3327049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6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6"/>
                </a:solidFill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2E3AF08-DD9C-B526-62A7-93E33637CE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210" y="297711"/>
            <a:ext cx="8622790" cy="280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97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A4B201A-C671-46EE-698D-4802AC2D3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50" y="407348"/>
            <a:ext cx="8637049" cy="22215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3449D98-7DAE-645E-09DB-60E4E9AE4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49" y="3816424"/>
            <a:ext cx="8637049" cy="222155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5A54E-4690-557C-CA1F-EBE8C1527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10" y="407348"/>
            <a:ext cx="8622788" cy="2221551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14081" y="0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1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Sous-titre 2">
            <a:extLst>
              <a:ext uri="{FF2B5EF4-FFF2-40B4-BE49-F238E27FC236}">
                <a16:creationId xmlns:a16="http://schemas.microsoft.com/office/drawing/2014/main" id="{24BBF49C-04F8-EA3B-13BD-FC53F86907DA}"/>
              </a:ext>
            </a:extLst>
          </p:cNvPr>
          <p:cNvSpPr txBox="1">
            <a:spLocks/>
          </p:cNvSpPr>
          <p:nvPr/>
        </p:nvSpPr>
        <p:spPr>
          <a:xfrm>
            <a:off x="514081" y="3327049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6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831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58DCAE3-7D12-E23B-B414-0AB92BCD7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10" y="3841488"/>
            <a:ext cx="8622788" cy="221087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0AA82EB-579A-5C2A-6C44-32B14CE1E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10" y="424997"/>
            <a:ext cx="8622790" cy="220390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5A54E-4690-557C-CA1F-EBE8C15272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210" y="407348"/>
            <a:ext cx="8622788" cy="2221551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14081" y="0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1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Sous-titre 2">
            <a:extLst>
              <a:ext uri="{FF2B5EF4-FFF2-40B4-BE49-F238E27FC236}">
                <a16:creationId xmlns:a16="http://schemas.microsoft.com/office/drawing/2014/main" id="{24BBF49C-04F8-EA3B-13BD-FC53F86907DA}"/>
              </a:ext>
            </a:extLst>
          </p:cNvPr>
          <p:cNvSpPr txBox="1">
            <a:spLocks/>
          </p:cNvSpPr>
          <p:nvPr/>
        </p:nvSpPr>
        <p:spPr>
          <a:xfrm>
            <a:off x="514081" y="3327049"/>
            <a:ext cx="8257961" cy="53455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600" b="1" dirty="0">
                <a:solidFill>
                  <a:schemeClr val="accent6"/>
                </a:solidFill>
              </a:rPr>
              <a:t>J’écris une fraction équivalente pour chaque fraction proposée</a:t>
            </a:r>
            <a:r>
              <a:rPr lang="fr-FR" sz="18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9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4235</TotalTime>
  <Words>112</Words>
  <Application>Microsoft Office PowerPoint</Application>
  <PresentationFormat>Affichage à l'écran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CM FERRY</cp:lastModifiedBy>
  <cp:revision>178</cp:revision>
  <dcterms:created xsi:type="dcterms:W3CDTF">2019-07-18T22:01:09Z</dcterms:created>
  <dcterms:modified xsi:type="dcterms:W3CDTF">2024-02-18T14:16:25Z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65</vt:i4>
  </property>
</Properties>
</file>