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6"/>
  </p:notesMasterIdLst>
  <p:sldIdLst>
    <p:sldId id="712" r:id="rId2"/>
    <p:sldId id="713" r:id="rId3"/>
    <p:sldId id="714" r:id="rId4"/>
    <p:sldId id="715" r:id="rId5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M ferry Stlo" initials="CfS" lastIdx="1" clrIdx="0">
    <p:extLst>
      <p:ext uri="{19B8F6BF-5375-455C-9EA6-DF929625EA0E}">
        <p15:presenceInfo xmlns:p15="http://schemas.microsoft.com/office/powerpoint/2012/main" userId="bfee7af4681909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9" autoAdjust="0"/>
    <p:restoredTop sz="94291" autoAdjust="0"/>
  </p:normalViewPr>
  <p:slideViewPr>
    <p:cSldViewPr snapToGrid="0">
      <p:cViewPr varScale="1">
        <p:scale>
          <a:sx n="93" d="100"/>
          <a:sy n="93" d="100"/>
        </p:scale>
        <p:origin x="1354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F7681-01FB-449A-9072-028636F73B52}" type="datetimeFigureOut">
              <a:rPr lang="fr-FR" smtClean="0"/>
              <a:t>18/02/2024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0DCB-53C1-4A2F-81CE-DB3D6756AA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3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38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009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C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493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F4 – ligne D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D0DCB-53C1-4A2F-81CE-DB3D6756AA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74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06BFEA36-DEFE-4384-1E71-73ACD28D3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50" y="3861599"/>
            <a:ext cx="8571147" cy="297256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EC12A92-DB69-BF46-1413-D00D9CF2C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081" y="291116"/>
            <a:ext cx="8564016" cy="3239835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21210" y="23840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1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AA926AE-FC7B-4B2D-8B45-E7F1B070295B}"/>
              </a:ext>
            </a:extLst>
          </p:cNvPr>
          <p:cNvSpPr txBox="1">
            <a:spLocks/>
          </p:cNvSpPr>
          <p:nvPr/>
        </p:nvSpPr>
        <p:spPr>
          <a:xfrm>
            <a:off x="506950" y="3536345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6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5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002E45D-CAF6-50EC-5338-E7717E802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10" y="291115"/>
            <a:ext cx="8622789" cy="325171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E62DA26-C401-28E3-A5E9-C01D7C7AD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10" y="3767554"/>
            <a:ext cx="8622790" cy="3066606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21210" y="23840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1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AA926AE-FC7B-4B2D-8B45-E7F1B070295B}"/>
              </a:ext>
            </a:extLst>
          </p:cNvPr>
          <p:cNvSpPr txBox="1">
            <a:spLocks/>
          </p:cNvSpPr>
          <p:nvPr/>
        </p:nvSpPr>
        <p:spPr>
          <a:xfrm>
            <a:off x="506951" y="3500279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6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92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C1CBCCC-D82B-1126-91CD-FC3BC9CBD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10" y="287965"/>
            <a:ext cx="8622790" cy="321231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C74F4A2-566D-7CAE-37B9-2B9E08762A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10" y="3810103"/>
            <a:ext cx="8622790" cy="3084079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21210" y="23840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1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AA926AE-FC7B-4B2D-8B45-E7F1B070295B}"/>
              </a:ext>
            </a:extLst>
          </p:cNvPr>
          <p:cNvSpPr txBox="1">
            <a:spLocks/>
          </p:cNvSpPr>
          <p:nvPr/>
        </p:nvSpPr>
        <p:spPr>
          <a:xfrm>
            <a:off x="506951" y="3500279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6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872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5CB2681F-1FB5-2AD3-4A8C-97D313866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51" y="3795713"/>
            <a:ext cx="8704546" cy="303844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691F426-D2D2-EC44-3066-AA4E4439A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10" y="333665"/>
            <a:ext cx="8615660" cy="3124066"/>
          </a:xfrm>
          <a:prstGeom prst="rect">
            <a:avLst/>
          </a:prstGeom>
        </p:spPr>
      </p:pic>
      <p:sp>
        <p:nvSpPr>
          <p:cNvPr id="338" name="CustomShape 1"/>
          <p:cNvSpPr/>
          <p:nvPr/>
        </p:nvSpPr>
        <p:spPr>
          <a:xfrm rot="16200000">
            <a:off x="-1468698" y="1446222"/>
            <a:ext cx="3451476" cy="514080"/>
          </a:xfrm>
          <a:prstGeom prst="rect">
            <a:avLst/>
          </a:prstGeom>
          <a:gradFill rotWithShape="0">
            <a:gsLst>
              <a:gs pos="0">
                <a:srgbClr val="38B6D7"/>
              </a:gs>
              <a:gs pos="100000">
                <a:srgbClr val="A6E6FF"/>
              </a:gs>
            </a:gsLst>
            <a:lin ang="16200000"/>
          </a:gradFill>
          <a:ln>
            <a:solidFill>
              <a:srgbClr val="46AAC4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FFFFFF"/>
                </a:solidFill>
                <a:latin typeface="Calibri"/>
                <a:ea typeface="DejaVu Sans"/>
              </a:rPr>
              <a:t>CM1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 rot="16200000">
            <a:off x="-1457459" y="4886460"/>
            <a:ext cx="3429000" cy="514080"/>
          </a:xfrm>
          <a:prstGeom prst="rect">
            <a:avLst/>
          </a:prstGeom>
          <a:gradFill rotWithShape="0">
            <a:gsLst>
              <a:gs pos="0">
                <a:srgbClr val="FF943D"/>
              </a:gs>
              <a:gs pos="100000">
                <a:srgbClr val="FFD2BC"/>
              </a:gs>
            </a:gsLst>
            <a:lin ang="16200000"/>
          </a:gradFill>
          <a:ln>
            <a:solidFill>
              <a:srgbClr val="F59240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CM2</a:t>
            </a:r>
            <a:endParaRPr lang="fr-FR" sz="2400" b="0" strike="noStrike" spc="-1" dirty="0">
              <a:latin typeface="Arial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8E6C7C9-C8D2-4E93-98DF-CDA7EE125B09}"/>
              </a:ext>
            </a:extLst>
          </p:cNvPr>
          <p:cNvGrpSpPr/>
          <p:nvPr/>
        </p:nvGrpSpPr>
        <p:grpSpPr>
          <a:xfrm>
            <a:off x="-2" y="3104834"/>
            <a:ext cx="506954" cy="648331"/>
            <a:chOff x="25131" y="1"/>
            <a:chExt cx="539003" cy="816430"/>
          </a:xfrm>
        </p:grpSpPr>
        <p:pic>
          <p:nvPicPr>
            <p:cNvPr id="17" name="Picture 2" descr="Résultat de recherche d'images pour &quot;protège cahier violet&quot;">
              <a:extLst>
                <a:ext uri="{FF2B5EF4-FFF2-40B4-BE49-F238E27FC236}">
                  <a16:creationId xmlns:a16="http://schemas.microsoft.com/office/drawing/2014/main" id="{7A269CC2-1A15-45AE-8D0C-CED1F40A38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7" t="2283" r="17647" b="4598"/>
            <a:stretch/>
          </p:blipFill>
          <p:spPr bwMode="auto">
            <a:xfrm>
              <a:off x="25131" y="1"/>
              <a:ext cx="539003" cy="816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10DA8FC9-B48D-41E1-8707-0336B60200AE}"/>
                </a:ext>
              </a:extLst>
            </p:cNvPr>
            <p:cNvSpPr txBox="1"/>
            <p:nvPr/>
          </p:nvSpPr>
          <p:spPr>
            <a:xfrm>
              <a:off x="25131" y="390097"/>
              <a:ext cx="539002" cy="426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Cahier du jour</a:t>
              </a:r>
            </a:p>
          </p:txBody>
        </p:sp>
      </p:grpSp>
      <p:sp>
        <p:nvSpPr>
          <p:cNvPr id="9" name="Sous-titre 2">
            <a:extLst>
              <a:ext uri="{FF2B5EF4-FFF2-40B4-BE49-F238E27FC236}">
                <a16:creationId xmlns:a16="http://schemas.microsoft.com/office/drawing/2014/main" id="{48253F63-9847-1C97-EAF8-7F30893310FE}"/>
              </a:ext>
            </a:extLst>
          </p:cNvPr>
          <p:cNvSpPr txBox="1">
            <a:spLocks/>
          </p:cNvSpPr>
          <p:nvPr/>
        </p:nvSpPr>
        <p:spPr>
          <a:xfrm>
            <a:off x="521210" y="23840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1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CAA926AE-FC7B-4B2D-8B45-E7F1B070295B}"/>
              </a:ext>
            </a:extLst>
          </p:cNvPr>
          <p:cNvSpPr txBox="1">
            <a:spLocks/>
          </p:cNvSpPr>
          <p:nvPr/>
        </p:nvSpPr>
        <p:spPr>
          <a:xfrm>
            <a:off x="506951" y="3500279"/>
            <a:ext cx="8257961" cy="2672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b="1" dirty="0">
                <a:solidFill>
                  <a:schemeClr val="accent6"/>
                </a:solidFill>
              </a:rPr>
              <a:t>J’entoure les fractions équivalentes pour chaque fraction  proposée</a:t>
            </a:r>
            <a:r>
              <a:rPr lang="fr-FR" sz="1200" b="1" dirty="0">
                <a:solidFill>
                  <a:schemeClr val="accent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124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 dir="d"/>
      </p:transition>
    </mc:Choice>
    <mc:Fallback xmlns="">
      <p:transition spd="slow">
        <p:cover dir="d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4234</TotalTime>
  <Words>112</Words>
  <Application>Microsoft Office PowerPoint</Application>
  <PresentationFormat>Affichage à l'écran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ALIASLILI</dc:creator>
  <dc:description/>
  <cp:lastModifiedBy>CM FERRY</cp:lastModifiedBy>
  <cp:revision>178</cp:revision>
  <dcterms:created xsi:type="dcterms:W3CDTF">2019-07-18T22:01:09Z</dcterms:created>
  <dcterms:modified xsi:type="dcterms:W3CDTF">2024-02-18T14:16:18Z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65</vt:i4>
  </property>
</Properties>
</file>