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0"/>
  </p:notes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M ferry Stlo" initials="CfS" lastIdx="1" clrIdx="0">
    <p:extLst>
      <p:ext uri="{19B8F6BF-5375-455C-9EA6-DF929625EA0E}">
        <p15:presenceInfo xmlns:p15="http://schemas.microsoft.com/office/powerpoint/2012/main" userId="bfee7af4681909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9" autoAdjust="0"/>
    <p:restoredTop sz="94291" autoAdjust="0"/>
  </p:normalViewPr>
  <p:slideViewPr>
    <p:cSldViewPr snapToGrid="0">
      <p:cViewPr varScale="1">
        <p:scale>
          <a:sx n="93" d="100"/>
          <a:sy n="93" d="100"/>
        </p:scale>
        <p:origin x="63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F7681-01FB-449A-9072-028636F73B52}" type="datetimeFigureOut">
              <a:rPr lang="fr-FR" smtClean="0"/>
              <a:t>02/01/2023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0DCB-53C1-4A2F-81CE-DB3D6756AA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3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F3 – ligne 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DCB-53C1-4A2F-81CE-DB3D6756AA7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2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F3 – ligne 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DCB-53C1-4A2F-81CE-DB3D6756AA7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63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F3 – ligne B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DCB-53C1-4A2F-81CE-DB3D6756AA7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3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F3 – ligne B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DCB-53C1-4A2F-81CE-DB3D6756AA7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99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F3 – ligne 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DCB-53C1-4A2F-81CE-DB3D6756AA7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30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F3 – ligne 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DCB-53C1-4A2F-81CE-DB3D6756AA7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55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F3 – ligne 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DCB-53C1-4A2F-81CE-DB3D6756AA7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87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F3 – ligne 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0DCB-53C1-4A2F-81CE-DB3D6756AA7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11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 rot="16200000">
            <a:off x="-1468698" y="1446222"/>
            <a:ext cx="3451476" cy="514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CM1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 rot="16200000">
            <a:off x="-1457459" y="4886460"/>
            <a:ext cx="3429000" cy="51408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b="0" strike="noStrike" spc="-1" dirty="0">
              <a:latin typeface="Arial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E6C7C9-C8D2-4E93-98DF-CDA7EE125B09}"/>
              </a:ext>
            </a:extLst>
          </p:cNvPr>
          <p:cNvGrpSpPr/>
          <p:nvPr/>
        </p:nvGrpSpPr>
        <p:grpSpPr>
          <a:xfrm>
            <a:off x="-2" y="3104834"/>
            <a:ext cx="506954" cy="648331"/>
            <a:chOff x="25131" y="1"/>
            <a:chExt cx="539003" cy="816430"/>
          </a:xfrm>
        </p:grpSpPr>
        <p:pic>
          <p:nvPicPr>
            <p:cNvPr id="17" name="Picture 2" descr="Résultat de recherche d'images pour &quot;protège cahier violet&quot;">
              <a:extLst>
                <a:ext uri="{FF2B5EF4-FFF2-40B4-BE49-F238E27FC236}">
                  <a16:creationId xmlns:a16="http://schemas.microsoft.com/office/drawing/2014/main" id="{7A269CC2-1A15-45AE-8D0C-CED1F40A38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2283" r="17647" b="4598"/>
            <a:stretch/>
          </p:blipFill>
          <p:spPr bwMode="auto">
            <a:xfrm>
              <a:off x="25131" y="1"/>
              <a:ext cx="539003" cy="81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0DA8FC9-B48D-41E1-8707-0336B60200AE}"/>
                </a:ext>
              </a:extLst>
            </p:cNvPr>
            <p:cNvSpPr txBox="1"/>
            <p:nvPr/>
          </p:nvSpPr>
          <p:spPr>
            <a:xfrm>
              <a:off x="25131" y="390097"/>
              <a:ext cx="539002" cy="426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Cahier du jour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2B58C0D-E3AB-1111-9A2F-6735E4505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51" y="271113"/>
            <a:ext cx="8637048" cy="3272293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48253F63-9847-1C97-EAF8-7F30893310FE}"/>
              </a:ext>
            </a:extLst>
          </p:cNvPr>
          <p:cNvSpPr txBox="1">
            <a:spLocks/>
          </p:cNvSpPr>
          <p:nvPr/>
        </p:nvSpPr>
        <p:spPr>
          <a:xfrm>
            <a:off x="514080" y="62134"/>
            <a:ext cx="5794013" cy="323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1"/>
                </a:solidFill>
              </a:rPr>
              <a:t>Je colorie les décompositions qui correspondent aux fractions.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5FCBE5B-8ABE-B35A-A61B-611E4E0339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00"/>
          <a:stretch/>
        </p:blipFill>
        <p:spPr>
          <a:xfrm>
            <a:off x="563506" y="3657600"/>
            <a:ext cx="8555780" cy="3206117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42B5CA60-1EAE-73B1-790E-58D67FDCB411}"/>
              </a:ext>
            </a:extLst>
          </p:cNvPr>
          <p:cNvSpPr txBox="1">
            <a:spLocks/>
          </p:cNvSpPr>
          <p:nvPr/>
        </p:nvSpPr>
        <p:spPr>
          <a:xfrm>
            <a:off x="514080" y="3476769"/>
            <a:ext cx="5794013" cy="323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Je colorie les décompositions qui correspondent aux fractions.</a:t>
            </a:r>
          </a:p>
        </p:txBody>
      </p:sp>
    </p:spTree>
    <p:extLst>
      <p:ext uri="{BB962C8B-B14F-4D97-AF65-F5344CB8AC3E}">
        <p14:creationId xmlns:p14="http://schemas.microsoft.com/office/powerpoint/2010/main" val="25351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cover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7111822-7CA7-7CF3-0B1C-8AA34718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5" y="3783348"/>
            <a:ext cx="8629920" cy="24113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612D8D-3590-FC78-518D-542042E0C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80" y="385519"/>
            <a:ext cx="8629920" cy="2526018"/>
          </a:xfrm>
          <a:prstGeom prst="rect">
            <a:avLst/>
          </a:prstGeom>
        </p:spPr>
      </p:pic>
      <p:sp>
        <p:nvSpPr>
          <p:cNvPr id="338" name="CustomShape 1"/>
          <p:cNvSpPr/>
          <p:nvPr/>
        </p:nvSpPr>
        <p:spPr>
          <a:xfrm rot="16200000">
            <a:off x="-1468698" y="1446222"/>
            <a:ext cx="3451476" cy="514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CM1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 rot="16200000">
            <a:off x="-1457459" y="4886460"/>
            <a:ext cx="3429000" cy="51408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b="0" strike="noStrike" spc="-1" dirty="0">
              <a:latin typeface="Arial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E6C7C9-C8D2-4E93-98DF-CDA7EE125B09}"/>
              </a:ext>
            </a:extLst>
          </p:cNvPr>
          <p:cNvGrpSpPr/>
          <p:nvPr/>
        </p:nvGrpSpPr>
        <p:grpSpPr>
          <a:xfrm>
            <a:off x="-2" y="3104834"/>
            <a:ext cx="506954" cy="648331"/>
            <a:chOff x="25131" y="1"/>
            <a:chExt cx="539003" cy="816430"/>
          </a:xfrm>
        </p:grpSpPr>
        <p:pic>
          <p:nvPicPr>
            <p:cNvPr id="17" name="Picture 2" descr="Résultat de recherche d'images pour &quot;protège cahier violet&quot;">
              <a:extLst>
                <a:ext uri="{FF2B5EF4-FFF2-40B4-BE49-F238E27FC236}">
                  <a16:creationId xmlns:a16="http://schemas.microsoft.com/office/drawing/2014/main" id="{7A269CC2-1A15-45AE-8D0C-CED1F40A38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2283" r="17647" b="4598"/>
            <a:stretch/>
          </p:blipFill>
          <p:spPr bwMode="auto">
            <a:xfrm>
              <a:off x="25131" y="1"/>
              <a:ext cx="539003" cy="81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0DA8FC9-B48D-41E1-8707-0336B60200AE}"/>
                </a:ext>
              </a:extLst>
            </p:cNvPr>
            <p:cNvSpPr txBox="1"/>
            <p:nvPr/>
          </p:nvSpPr>
          <p:spPr>
            <a:xfrm>
              <a:off x="25131" y="390097"/>
              <a:ext cx="539002" cy="426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Cahier du jour</a:t>
              </a:r>
            </a:p>
          </p:txBody>
        </p:sp>
      </p:grpSp>
      <p:sp>
        <p:nvSpPr>
          <p:cNvPr id="4" name="Sous-titre 2">
            <a:extLst>
              <a:ext uri="{FF2B5EF4-FFF2-40B4-BE49-F238E27FC236}">
                <a16:creationId xmlns:a16="http://schemas.microsoft.com/office/drawing/2014/main" id="{819AC5EC-2D73-039F-9AC7-96E89679D1FB}"/>
              </a:ext>
            </a:extLst>
          </p:cNvPr>
          <p:cNvSpPr txBox="1">
            <a:spLocks/>
          </p:cNvSpPr>
          <p:nvPr/>
        </p:nvSpPr>
        <p:spPr>
          <a:xfrm>
            <a:off x="514080" y="21458"/>
            <a:ext cx="6000750" cy="3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accent1"/>
                </a:solidFill>
              </a:rPr>
              <a:t>Je propose une autre décomposition pour chaque fraction.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2D92AD9-68D9-C16E-B582-3058610DF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7" y="3783348"/>
            <a:ext cx="8629920" cy="2411307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E6D38218-2492-8F3B-537A-33050C84BCF1}"/>
              </a:ext>
            </a:extLst>
          </p:cNvPr>
          <p:cNvSpPr txBox="1">
            <a:spLocks/>
          </p:cNvSpPr>
          <p:nvPr/>
        </p:nvSpPr>
        <p:spPr>
          <a:xfrm>
            <a:off x="514080" y="3414611"/>
            <a:ext cx="6000750" cy="3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Je propose une autre décomposition pour chaque fraction.</a:t>
            </a:r>
          </a:p>
        </p:txBody>
      </p:sp>
    </p:spTree>
    <p:extLst>
      <p:ext uri="{BB962C8B-B14F-4D97-AF65-F5344CB8AC3E}">
        <p14:creationId xmlns:p14="http://schemas.microsoft.com/office/powerpoint/2010/main" val="279712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9649869-9164-C6F7-F2B9-7370A1405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79" y="3608173"/>
            <a:ext cx="8547542" cy="3272304"/>
          </a:xfrm>
          <a:prstGeom prst="rect">
            <a:avLst/>
          </a:prstGeom>
        </p:spPr>
      </p:pic>
      <p:sp>
        <p:nvSpPr>
          <p:cNvPr id="338" name="CustomShape 1"/>
          <p:cNvSpPr/>
          <p:nvPr/>
        </p:nvSpPr>
        <p:spPr>
          <a:xfrm rot="16200000">
            <a:off x="-1468698" y="1446222"/>
            <a:ext cx="3451476" cy="514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CM1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 rot="16200000">
            <a:off x="-1457459" y="4886460"/>
            <a:ext cx="3429000" cy="51408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b="0" strike="noStrike" spc="-1" dirty="0">
              <a:latin typeface="Arial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E6C7C9-C8D2-4E93-98DF-CDA7EE125B09}"/>
              </a:ext>
            </a:extLst>
          </p:cNvPr>
          <p:cNvGrpSpPr/>
          <p:nvPr/>
        </p:nvGrpSpPr>
        <p:grpSpPr>
          <a:xfrm>
            <a:off x="-2" y="3104834"/>
            <a:ext cx="506954" cy="648331"/>
            <a:chOff x="25131" y="1"/>
            <a:chExt cx="539003" cy="816430"/>
          </a:xfrm>
        </p:grpSpPr>
        <p:pic>
          <p:nvPicPr>
            <p:cNvPr id="17" name="Picture 2" descr="Résultat de recherche d'images pour &quot;protège cahier violet&quot;">
              <a:extLst>
                <a:ext uri="{FF2B5EF4-FFF2-40B4-BE49-F238E27FC236}">
                  <a16:creationId xmlns:a16="http://schemas.microsoft.com/office/drawing/2014/main" id="{7A269CC2-1A15-45AE-8D0C-CED1F40A38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2283" r="17647" b="4598"/>
            <a:stretch/>
          </p:blipFill>
          <p:spPr bwMode="auto">
            <a:xfrm>
              <a:off x="25131" y="1"/>
              <a:ext cx="539003" cy="81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0DA8FC9-B48D-41E1-8707-0336B60200AE}"/>
                </a:ext>
              </a:extLst>
            </p:cNvPr>
            <p:cNvSpPr txBox="1"/>
            <p:nvPr/>
          </p:nvSpPr>
          <p:spPr>
            <a:xfrm>
              <a:off x="25131" y="390097"/>
              <a:ext cx="539002" cy="426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Cahier du jour</a:t>
              </a:r>
            </a:p>
          </p:txBody>
        </p:sp>
      </p:grpSp>
      <p:sp>
        <p:nvSpPr>
          <p:cNvPr id="9" name="Sous-titre 2">
            <a:extLst>
              <a:ext uri="{FF2B5EF4-FFF2-40B4-BE49-F238E27FC236}">
                <a16:creationId xmlns:a16="http://schemas.microsoft.com/office/drawing/2014/main" id="{48253F63-9847-1C97-EAF8-7F30893310FE}"/>
              </a:ext>
            </a:extLst>
          </p:cNvPr>
          <p:cNvSpPr txBox="1">
            <a:spLocks/>
          </p:cNvSpPr>
          <p:nvPr/>
        </p:nvSpPr>
        <p:spPr>
          <a:xfrm>
            <a:off x="514080" y="62134"/>
            <a:ext cx="5794013" cy="323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1"/>
                </a:solidFill>
              </a:rPr>
              <a:t>Je colorie les décompositions qui correspondent aux fractions.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C79B09-438B-DD25-8BF0-F30921AF5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58" y="340459"/>
            <a:ext cx="8547542" cy="3133602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16672965-3860-5FB0-9F59-013030CFB9C5}"/>
              </a:ext>
            </a:extLst>
          </p:cNvPr>
          <p:cNvSpPr txBox="1">
            <a:spLocks/>
          </p:cNvSpPr>
          <p:nvPr/>
        </p:nvSpPr>
        <p:spPr>
          <a:xfrm>
            <a:off x="514080" y="3476769"/>
            <a:ext cx="5794013" cy="323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Je colorie les décompositions qui correspondent aux fractions.</a:t>
            </a:r>
          </a:p>
        </p:txBody>
      </p:sp>
    </p:spTree>
    <p:extLst>
      <p:ext uri="{BB962C8B-B14F-4D97-AF65-F5344CB8AC3E}">
        <p14:creationId xmlns:p14="http://schemas.microsoft.com/office/powerpoint/2010/main" val="90418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AC2A05C-4E94-EFA4-CD4F-46D779B09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80" y="344843"/>
            <a:ext cx="8637049" cy="2494439"/>
          </a:xfrm>
          <a:prstGeom prst="rect">
            <a:avLst/>
          </a:prstGeom>
        </p:spPr>
      </p:pic>
      <p:sp>
        <p:nvSpPr>
          <p:cNvPr id="338" name="CustomShape 1"/>
          <p:cNvSpPr/>
          <p:nvPr/>
        </p:nvSpPr>
        <p:spPr>
          <a:xfrm rot="16200000">
            <a:off x="-1468698" y="1446222"/>
            <a:ext cx="3451476" cy="514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CM1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 rot="16200000">
            <a:off x="-1457459" y="4886460"/>
            <a:ext cx="3429000" cy="51408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b="0" strike="noStrike" spc="-1" dirty="0">
              <a:latin typeface="Arial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E6C7C9-C8D2-4E93-98DF-CDA7EE125B09}"/>
              </a:ext>
            </a:extLst>
          </p:cNvPr>
          <p:cNvGrpSpPr/>
          <p:nvPr/>
        </p:nvGrpSpPr>
        <p:grpSpPr>
          <a:xfrm>
            <a:off x="-2" y="3104834"/>
            <a:ext cx="506954" cy="648331"/>
            <a:chOff x="25131" y="1"/>
            <a:chExt cx="539003" cy="816430"/>
          </a:xfrm>
        </p:grpSpPr>
        <p:pic>
          <p:nvPicPr>
            <p:cNvPr id="17" name="Picture 2" descr="Résultat de recherche d'images pour &quot;protège cahier violet&quot;">
              <a:extLst>
                <a:ext uri="{FF2B5EF4-FFF2-40B4-BE49-F238E27FC236}">
                  <a16:creationId xmlns:a16="http://schemas.microsoft.com/office/drawing/2014/main" id="{7A269CC2-1A15-45AE-8D0C-CED1F40A38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2283" r="17647" b="4598"/>
            <a:stretch/>
          </p:blipFill>
          <p:spPr bwMode="auto">
            <a:xfrm>
              <a:off x="25131" y="1"/>
              <a:ext cx="539003" cy="81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0DA8FC9-B48D-41E1-8707-0336B60200AE}"/>
                </a:ext>
              </a:extLst>
            </p:cNvPr>
            <p:cNvSpPr txBox="1"/>
            <p:nvPr/>
          </p:nvSpPr>
          <p:spPr>
            <a:xfrm>
              <a:off x="25131" y="390097"/>
              <a:ext cx="539002" cy="426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Cahier du jour</a:t>
              </a:r>
            </a:p>
          </p:txBody>
        </p:sp>
      </p:grpSp>
      <p:sp>
        <p:nvSpPr>
          <p:cNvPr id="4" name="Sous-titre 2">
            <a:extLst>
              <a:ext uri="{FF2B5EF4-FFF2-40B4-BE49-F238E27FC236}">
                <a16:creationId xmlns:a16="http://schemas.microsoft.com/office/drawing/2014/main" id="{819AC5EC-2D73-039F-9AC7-96E89679D1FB}"/>
              </a:ext>
            </a:extLst>
          </p:cNvPr>
          <p:cNvSpPr txBox="1">
            <a:spLocks/>
          </p:cNvSpPr>
          <p:nvPr/>
        </p:nvSpPr>
        <p:spPr>
          <a:xfrm>
            <a:off x="514080" y="21458"/>
            <a:ext cx="6000750" cy="3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accent1"/>
                </a:solidFill>
              </a:rPr>
              <a:t>Je propose une autre décomposition pour chaque fraction.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A202C32-1A72-B242-4F32-42FEC31895FA}"/>
              </a:ext>
            </a:extLst>
          </p:cNvPr>
          <p:cNvSpPr txBox="1">
            <a:spLocks/>
          </p:cNvSpPr>
          <p:nvPr/>
        </p:nvSpPr>
        <p:spPr>
          <a:xfrm>
            <a:off x="514080" y="3414611"/>
            <a:ext cx="6000750" cy="3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Je propose une autre décomposition pour chaque fraction.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C0D01D-582F-DFED-5016-9BA463211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17" y="3718429"/>
            <a:ext cx="8621683" cy="24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87BD9C9-1EBC-16EA-ADAB-9A9FBD15F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3" y="3657600"/>
            <a:ext cx="8554667" cy="3200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5CEB70-AC3F-B228-005E-A42FD1463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63" y="152999"/>
            <a:ext cx="8547537" cy="3276000"/>
          </a:xfrm>
          <a:prstGeom prst="rect">
            <a:avLst/>
          </a:prstGeom>
        </p:spPr>
      </p:pic>
      <p:sp>
        <p:nvSpPr>
          <p:cNvPr id="338" name="CustomShape 1"/>
          <p:cNvSpPr/>
          <p:nvPr/>
        </p:nvSpPr>
        <p:spPr>
          <a:xfrm rot="16200000">
            <a:off x="-1468698" y="1446222"/>
            <a:ext cx="3451476" cy="514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CM1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 rot="16200000">
            <a:off x="-1457459" y="4886460"/>
            <a:ext cx="3429000" cy="51408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b="0" strike="noStrike" spc="-1" dirty="0">
              <a:latin typeface="Arial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E6C7C9-C8D2-4E93-98DF-CDA7EE125B09}"/>
              </a:ext>
            </a:extLst>
          </p:cNvPr>
          <p:cNvGrpSpPr/>
          <p:nvPr/>
        </p:nvGrpSpPr>
        <p:grpSpPr>
          <a:xfrm>
            <a:off x="-2" y="3104834"/>
            <a:ext cx="506954" cy="648331"/>
            <a:chOff x="25131" y="1"/>
            <a:chExt cx="539003" cy="816430"/>
          </a:xfrm>
        </p:grpSpPr>
        <p:pic>
          <p:nvPicPr>
            <p:cNvPr id="17" name="Picture 2" descr="Résultat de recherche d'images pour &quot;protège cahier violet&quot;">
              <a:extLst>
                <a:ext uri="{FF2B5EF4-FFF2-40B4-BE49-F238E27FC236}">
                  <a16:creationId xmlns:a16="http://schemas.microsoft.com/office/drawing/2014/main" id="{7A269CC2-1A15-45AE-8D0C-CED1F40A38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2283" r="17647" b="4598"/>
            <a:stretch/>
          </p:blipFill>
          <p:spPr bwMode="auto">
            <a:xfrm>
              <a:off x="25131" y="1"/>
              <a:ext cx="539003" cy="81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0DA8FC9-B48D-41E1-8707-0336B60200AE}"/>
                </a:ext>
              </a:extLst>
            </p:cNvPr>
            <p:cNvSpPr txBox="1"/>
            <p:nvPr/>
          </p:nvSpPr>
          <p:spPr>
            <a:xfrm>
              <a:off x="25131" y="390097"/>
              <a:ext cx="539002" cy="426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Cahier du jour</a:t>
              </a:r>
            </a:p>
          </p:txBody>
        </p:sp>
      </p:grpSp>
      <p:sp>
        <p:nvSpPr>
          <p:cNvPr id="9" name="Sous-titre 2">
            <a:extLst>
              <a:ext uri="{FF2B5EF4-FFF2-40B4-BE49-F238E27FC236}">
                <a16:creationId xmlns:a16="http://schemas.microsoft.com/office/drawing/2014/main" id="{48253F63-9847-1C97-EAF8-7F30893310FE}"/>
              </a:ext>
            </a:extLst>
          </p:cNvPr>
          <p:cNvSpPr txBox="1">
            <a:spLocks/>
          </p:cNvSpPr>
          <p:nvPr/>
        </p:nvSpPr>
        <p:spPr>
          <a:xfrm>
            <a:off x="514080" y="62134"/>
            <a:ext cx="5794013" cy="323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1"/>
                </a:solidFill>
              </a:rPr>
              <a:t>Je colorie les décompositions qui correspondent aux fractions.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E21022B7-AAF2-2BFC-881A-37BF1CF14B4D}"/>
              </a:ext>
            </a:extLst>
          </p:cNvPr>
          <p:cNvSpPr txBox="1">
            <a:spLocks/>
          </p:cNvSpPr>
          <p:nvPr/>
        </p:nvSpPr>
        <p:spPr>
          <a:xfrm>
            <a:off x="514080" y="3476769"/>
            <a:ext cx="5794013" cy="323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Je colorie les décompositions qui correspondent aux fractions.</a:t>
            </a:r>
          </a:p>
        </p:txBody>
      </p:sp>
    </p:spTree>
    <p:extLst>
      <p:ext uri="{BB962C8B-B14F-4D97-AF65-F5344CB8AC3E}">
        <p14:creationId xmlns:p14="http://schemas.microsoft.com/office/powerpoint/2010/main" val="127816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E31288A-C072-B645-77BD-A0DA07394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79" y="388732"/>
            <a:ext cx="8629921" cy="2434793"/>
          </a:xfrm>
          <a:prstGeom prst="rect">
            <a:avLst/>
          </a:prstGeom>
        </p:spPr>
      </p:pic>
      <p:sp>
        <p:nvSpPr>
          <p:cNvPr id="338" name="CustomShape 1"/>
          <p:cNvSpPr/>
          <p:nvPr/>
        </p:nvSpPr>
        <p:spPr>
          <a:xfrm rot="16200000">
            <a:off x="-1468698" y="1446222"/>
            <a:ext cx="3451476" cy="514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CM1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 rot="16200000">
            <a:off x="-1457459" y="4886460"/>
            <a:ext cx="3429000" cy="51408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b="0" strike="noStrike" spc="-1" dirty="0">
              <a:latin typeface="Arial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E6C7C9-C8D2-4E93-98DF-CDA7EE125B09}"/>
              </a:ext>
            </a:extLst>
          </p:cNvPr>
          <p:cNvGrpSpPr/>
          <p:nvPr/>
        </p:nvGrpSpPr>
        <p:grpSpPr>
          <a:xfrm>
            <a:off x="-2" y="3104834"/>
            <a:ext cx="506954" cy="648331"/>
            <a:chOff x="25131" y="1"/>
            <a:chExt cx="539003" cy="816430"/>
          </a:xfrm>
        </p:grpSpPr>
        <p:pic>
          <p:nvPicPr>
            <p:cNvPr id="17" name="Picture 2" descr="Résultat de recherche d'images pour &quot;protège cahier violet&quot;">
              <a:extLst>
                <a:ext uri="{FF2B5EF4-FFF2-40B4-BE49-F238E27FC236}">
                  <a16:creationId xmlns:a16="http://schemas.microsoft.com/office/drawing/2014/main" id="{7A269CC2-1A15-45AE-8D0C-CED1F40A38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2283" r="17647" b="4598"/>
            <a:stretch/>
          </p:blipFill>
          <p:spPr bwMode="auto">
            <a:xfrm>
              <a:off x="25131" y="1"/>
              <a:ext cx="539003" cy="81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0DA8FC9-B48D-41E1-8707-0336B60200AE}"/>
                </a:ext>
              </a:extLst>
            </p:cNvPr>
            <p:cNvSpPr txBox="1"/>
            <p:nvPr/>
          </p:nvSpPr>
          <p:spPr>
            <a:xfrm>
              <a:off x="25131" y="390097"/>
              <a:ext cx="539002" cy="426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Cahier du jour</a:t>
              </a:r>
            </a:p>
          </p:txBody>
        </p:sp>
      </p:grpSp>
      <p:sp>
        <p:nvSpPr>
          <p:cNvPr id="4" name="Sous-titre 2">
            <a:extLst>
              <a:ext uri="{FF2B5EF4-FFF2-40B4-BE49-F238E27FC236}">
                <a16:creationId xmlns:a16="http://schemas.microsoft.com/office/drawing/2014/main" id="{819AC5EC-2D73-039F-9AC7-96E89679D1FB}"/>
              </a:ext>
            </a:extLst>
          </p:cNvPr>
          <p:cNvSpPr txBox="1">
            <a:spLocks/>
          </p:cNvSpPr>
          <p:nvPr/>
        </p:nvSpPr>
        <p:spPr>
          <a:xfrm>
            <a:off x="514080" y="21458"/>
            <a:ext cx="6000750" cy="3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accent1"/>
                </a:solidFill>
              </a:rPr>
              <a:t>Je propose une autre décomposition pour chaque fraction.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A8E4B6F-31CB-AB60-3460-9FD70A6B3D04}"/>
              </a:ext>
            </a:extLst>
          </p:cNvPr>
          <p:cNvSpPr txBox="1">
            <a:spLocks/>
          </p:cNvSpPr>
          <p:nvPr/>
        </p:nvSpPr>
        <p:spPr>
          <a:xfrm>
            <a:off x="514080" y="3414611"/>
            <a:ext cx="6000750" cy="3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Je propose une autre décomposition pour chaque fraction.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51F2A89-CFCA-4BBB-12BA-AA91EDB35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76" y="3671597"/>
            <a:ext cx="8517922" cy="24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1AA41D6-6333-B635-E7A4-D682D4654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18" y="3476768"/>
            <a:ext cx="8501022" cy="33812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AD7F78-F425-5FE3-A776-C27E57FA1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58" y="279668"/>
            <a:ext cx="8547542" cy="3149331"/>
          </a:xfrm>
          <a:prstGeom prst="rect">
            <a:avLst/>
          </a:prstGeom>
        </p:spPr>
      </p:pic>
      <p:sp>
        <p:nvSpPr>
          <p:cNvPr id="338" name="CustomShape 1"/>
          <p:cNvSpPr/>
          <p:nvPr/>
        </p:nvSpPr>
        <p:spPr>
          <a:xfrm rot="16200000">
            <a:off x="-1468698" y="1446222"/>
            <a:ext cx="3451476" cy="514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CM1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 rot="16200000">
            <a:off x="-1457459" y="4886460"/>
            <a:ext cx="3429000" cy="51408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b="0" strike="noStrike" spc="-1" dirty="0">
              <a:latin typeface="Arial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E6C7C9-C8D2-4E93-98DF-CDA7EE125B09}"/>
              </a:ext>
            </a:extLst>
          </p:cNvPr>
          <p:cNvGrpSpPr/>
          <p:nvPr/>
        </p:nvGrpSpPr>
        <p:grpSpPr>
          <a:xfrm>
            <a:off x="-2" y="3104834"/>
            <a:ext cx="506954" cy="648331"/>
            <a:chOff x="25131" y="1"/>
            <a:chExt cx="539003" cy="816430"/>
          </a:xfrm>
        </p:grpSpPr>
        <p:pic>
          <p:nvPicPr>
            <p:cNvPr id="17" name="Picture 2" descr="Résultat de recherche d'images pour &quot;protège cahier violet&quot;">
              <a:extLst>
                <a:ext uri="{FF2B5EF4-FFF2-40B4-BE49-F238E27FC236}">
                  <a16:creationId xmlns:a16="http://schemas.microsoft.com/office/drawing/2014/main" id="{7A269CC2-1A15-45AE-8D0C-CED1F40A38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2283" r="17647" b="4598"/>
            <a:stretch/>
          </p:blipFill>
          <p:spPr bwMode="auto">
            <a:xfrm>
              <a:off x="25131" y="1"/>
              <a:ext cx="539003" cy="81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0DA8FC9-B48D-41E1-8707-0336B60200AE}"/>
                </a:ext>
              </a:extLst>
            </p:cNvPr>
            <p:cNvSpPr txBox="1"/>
            <p:nvPr/>
          </p:nvSpPr>
          <p:spPr>
            <a:xfrm>
              <a:off x="25131" y="390097"/>
              <a:ext cx="539002" cy="426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Cahier du jour</a:t>
              </a:r>
            </a:p>
          </p:txBody>
        </p:sp>
      </p:grpSp>
      <p:sp>
        <p:nvSpPr>
          <p:cNvPr id="9" name="Sous-titre 2">
            <a:extLst>
              <a:ext uri="{FF2B5EF4-FFF2-40B4-BE49-F238E27FC236}">
                <a16:creationId xmlns:a16="http://schemas.microsoft.com/office/drawing/2014/main" id="{48253F63-9847-1C97-EAF8-7F30893310FE}"/>
              </a:ext>
            </a:extLst>
          </p:cNvPr>
          <p:cNvSpPr txBox="1">
            <a:spLocks/>
          </p:cNvSpPr>
          <p:nvPr/>
        </p:nvSpPr>
        <p:spPr>
          <a:xfrm>
            <a:off x="514080" y="62134"/>
            <a:ext cx="5794013" cy="323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1"/>
                </a:solidFill>
              </a:rPr>
              <a:t>Je colorie les décompositions qui correspondent aux fractions.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013AA9-E745-F296-DD3B-93B59D688152}"/>
              </a:ext>
            </a:extLst>
          </p:cNvPr>
          <p:cNvSpPr txBox="1">
            <a:spLocks/>
          </p:cNvSpPr>
          <p:nvPr/>
        </p:nvSpPr>
        <p:spPr>
          <a:xfrm>
            <a:off x="514080" y="3476769"/>
            <a:ext cx="5794013" cy="3233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Je colorie les décompositions qui correspondent aux fractions.</a:t>
            </a:r>
          </a:p>
        </p:txBody>
      </p:sp>
    </p:spTree>
    <p:extLst>
      <p:ext uri="{BB962C8B-B14F-4D97-AF65-F5344CB8AC3E}">
        <p14:creationId xmlns:p14="http://schemas.microsoft.com/office/powerpoint/2010/main" val="422566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EC0189-324C-7729-C247-146935D9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"/>
          <a:stretch/>
        </p:blipFill>
        <p:spPr>
          <a:xfrm>
            <a:off x="514079" y="309776"/>
            <a:ext cx="8637050" cy="2499360"/>
          </a:xfrm>
          <a:prstGeom prst="rect">
            <a:avLst/>
          </a:prstGeom>
        </p:spPr>
      </p:pic>
      <p:sp>
        <p:nvSpPr>
          <p:cNvPr id="338" name="CustomShape 1"/>
          <p:cNvSpPr/>
          <p:nvPr/>
        </p:nvSpPr>
        <p:spPr>
          <a:xfrm rot="16200000">
            <a:off x="-1468698" y="1446222"/>
            <a:ext cx="3451476" cy="514080"/>
          </a:xfrm>
          <a:prstGeom prst="rect">
            <a:avLst/>
          </a:prstGeom>
          <a:gradFill rotWithShape="0"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CM1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 rot="16200000">
            <a:off x="-1457459" y="4886460"/>
            <a:ext cx="3429000" cy="514080"/>
          </a:xfrm>
          <a:prstGeom prst="rect">
            <a:avLst/>
          </a:prstGeom>
          <a:gradFill rotWithShape="0">
            <a:gsLst>
              <a:gs pos="0">
                <a:srgbClr val="FF943D"/>
              </a:gs>
              <a:gs pos="100000">
                <a:srgbClr val="FFD2BC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CM2</a:t>
            </a:r>
            <a:endParaRPr lang="fr-FR" sz="2400" b="0" strike="noStrike" spc="-1" dirty="0">
              <a:latin typeface="Arial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8E6C7C9-C8D2-4E93-98DF-CDA7EE125B09}"/>
              </a:ext>
            </a:extLst>
          </p:cNvPr>
          <p:cNvGrpSpPr/>
          <p:nvPr/>
        </p:nvGrpSpPr>
        <p:grpSpPr>
          <a:xfrm>
            <a:off x="-2" y="3104834"/>
            <a:ext cx="506954" cy="648331"/>
            <a:chOff x="25131" y="1"/>
            <a:chExt cx="539003" cy="816430"/>
          </a:xfrm>
        </p:grpSpPr>
        <p:pic>
          <p:nvPicPr>
            <p:cNvPr id="17" name="Picture 2" descr="Résultat de recherche d'images pour &quot;protège cahier violet&quot;">
              <a:extLst>
                <a:ext uri="{FF2B5EF4-FFF2-40B4-BE49-F238E27FC236}">
                  <a16:creationId xmlns:a16="http://schemas.microsoft.com/office/drawing/2014/main" id="{7A269CC2-1A15-45AE-8D0C-CED1F40A38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7" t="2283" r="17647" b="4598"/>
            <a:stretch/>
          </p:blipFill>
          <p:spPr bwMode="auto">
            <a:xfrm>
              <a:off x="25131" y="1"/>
              <a:ext cx="539003" cy="81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0DA8FC9-B48D-41E1-8707-0336B60200AE}"/>
                </a:ext>
              </a:extLst>
            </p:cNvPr>
            <p:cNvSpPr txBox="1"/>
            <p:nvPr/>
          </p:nvSpPr>
          <p:spPr>
            <a:xfrm>
              <a:off x="25131" y="390097"/>
              <a:ext cx="539002" cy="4263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Cahier du jour</a:t>
              </a:r>
            </a:p>
          </p:txBody>
        </p:sp>
      </p:grpSp>
      <p:sp>
        <p:nvSpPr>
          <p:cNvPr id="4" name="Sous-titre 2">
            <a:extLst>
              <a:ext uri="{FF2B5EF4-FFF2-40B4-BE49-F238E27FC236}">
                <a16:creationId xmlns:a16="http://schemas.microsoft.com/office/drawing/2014/main" id="{819AC5EC-2D73-039F-9AC7-96E89679D1FB}"/>
              </a:ext>
            </a:extLst>
          </p:cNvPr>
          <p:cNvSpPr txBox="1">
            <a:spLocks/>
          </p:cNvSpPr>
          <p:nvPr/>
        </p:nvSpPr>
        <p:spPr>
          <a:xfrm>
            <a:off x="514080" y="21458"/>
            <a:ext cx="6000750" cy="3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accent1"/>
                </a:solidFill>
              </a:rPr>
              <a:t>Je propose une autre décomposition pour chaque fraction.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875CD1CA-57BE-C8C8-79C9-4A2EDD5A0B32}"/>
              </a:ext>
            </a:extLst>
          </p:cNvPr>
          <p:cNvSpPr txBox="1">
            <a:spLocks/>
          </p:cNvSpPr>
          <p:nvPr/>
        </p:nvSpPr>
        <p:spPr>
          <a:xfrm>
            <a:off x="514080" y="3414611"/>
            <a:ext cx="6000750" cy="3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Je propose une autre décomposition pour chaque fraction.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1E51CE-275F-612C-F009-6DD0A2F32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79" y="3717318"/>
            <a:ext cx="8637050" cy="2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2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</TotalTime>
  <Words>224</Words>
  <Application>Microsoft Office PowerPoint</Application>
  <PresentationFormat>Affichage à l'écran (4:3)</PresentationFormat>
  <Paragraphs>56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ALIASLILI</dc:creator>
  <dc:description/>
  <cp:lastModifiedBy>CM ferry Stlo</cp:lastModifiedBy>
  <cp:revision>172</cp:revision>
  <dcterms:created xsi:type="dcterms:W3CDTF">2019-07-18T22:01:09Z</dcterms:created>
  <dcterms:modified xsi:type="dcterms:W3CDTF">2023-01-02T11:58:38Z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65</vt:i4>
  </property>
</Properties>
</file>