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26"/>
  </p:notesMasterIdLst>
  <p:sldIdLst>
    <p:sldId id="359" r:id="rId2"/>
    <p:sldId id="385" r:id="rId3"/>
    <p:sldId id="384" r:id="rId4"/>
    <p:sldId id="367" r:id="rId5"/>
    <p:sldId id="368" r:id="rId6"/>
    <p:sldId id="386" r:id="rId7"/>
    <p:sldId id="369" r:id="rId8"/>
    <p:sldId id="387" r:id="rId9"/>
    <p:sldId id="372" r:id="rId10"/>
    <p:sldId id="388" r:id="rId11"/>
    <p:sldId id="373" r:id="rId12"/>
    <p:sldId id="389" r:id="rId13"/>
    <p:sldId id="374" r:id="rId14"/>
    <p:sldId id="390" r:id="rId15"/>
    <p:sldId id="377" r:id="rId16"/>
    <p:sldId id="391" r:id="rId17"/>
    <p:sldId id="378" r:id="rId18"/>
    <p:sldId id="392" r:id="rId19"/>
    <p:sldId id="393" r:id="rId20"/>
    <p:sldId id="379" r:id="rId21"/>
    <p:sldId id="382" r:id="rId22"/>
    <p:sldId id="394" r:id="rId23"/>
    <p:sldId id="383" r:id="rId24"/>
    <p:sldId id="395" r:id="rId25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M ferry Stlo" initials="CfS" lastIdx="1" clrIdx="0">
    <p:extLst>
      <p:ext uri="{19B8F6BF-5375-455C-9EA6-DF929625EA0E}">
        <p15:presenceInfo xmlns:p15="http://schemas.microsoft.com/office/powerpoint/2012/main" userId="bfee7af4681909e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89" autoAdjust="0"/>
    <p:restoredTop sz="94291" autoAdjust="0"/>
  </p:normalViewPr>
  <p:slideViewPr>
    <p:cSldViewPr snapToGrid="0">
      <p:cViewPr varScale="1">
        <p:scale>
          <a:sx n="93" d="100"/>
          <a:sy n="93" d="100"/>
        </p:scale>
        <p:origin x="1354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8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F7681-01FB-449A-9072-028636F73B52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D0DCB-53C1-4A2F-81CE-DB3D6756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30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A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825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B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96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B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199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B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043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C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843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C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3097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C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790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C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9380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C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4822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C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6532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D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331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A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2553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D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5235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D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2703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D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0782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D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5431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D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68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A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3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A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608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A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578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A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107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B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581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B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98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F2 – ligne B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04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1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2.jpe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0.png"/><Relationship Id="rId13" Type="http://schemas.openxmlformats.org/officeDocument/2006/relationships/image" Target="../media/image400.png"/><Relationship Id="rId3" Type="http://schemas.openxmlformats.org/officeDocument/2006/relationships/image" Target="../media/image1.png"/><Relationship Id="rId7" Type="http://schemas.openxmlformats.org/officeDocument/2006/relationships/image" Target="../media/image340.png"/><Relationship Id="rId12" Type="http://schemas.openxmlformats.org/officeDocument/2006/relationships/image" Target="../media/image390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4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0.png"/><Relationship Id="rId11" Type="http://schemas.openxmlformats.org/officeDocument/2006/relationships/image" Target="../media/image380.png"/><Relationship Id="rId5" Type="http://schemas.openxmlformats.org/officeDocument/2006/relationships/image" Target="../media/image320.png"/><Relationship Id="rId15" Type="http://schemas.openxmlformats.org/officeDocument/2006/relationships/image" Target="../media/image420.png"/><Relationship Id="rId10" Type="http://schemas.openxmlformats.org/officeDocument/2006/relationships/image" Target="../media/image370.png"/><Relationship Id="rId4" Type="http://schemas.openxmlformats.org/officeDocument/2006/relationships/image" Target="../media/image2.jpeg"/><Relationship Id="rId9" Type="http://schemas.openxmlformats.org/officeDocument/2006/relationships/image" Target="../media/image360.png"/><Relationship Id="rId14" Type="http://schemas.openxmlformats.org/officeDocument/2006/relationships/image" Target="../media/image4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1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2.jpe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1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4" Type="http://schemas.openxmlformats.org/officeDocument/2006/relationships/image" Target="../media/image2.jpe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0.png"/><Relationship Id="rId13" Type="http://schemas.openxmlformats.org/officeDocument/2006/relationships/image" Target="../media/image520.png"/><Relationship Id="rId3" Type="http://schemas.openxmlformats.org/officeDocument/2006/relationships/image" Target="../media/image1.png"/><Relationship Id="rId7" Type="http://schemas.openxmlformats.org/officeDocument/2006/relationships/image" Target="../media/image460.png"/><Relationship Id="rId12" Type="http://schemas.openxmlformats.org/officeDocument/2006/relationships/image" Target="../media/image511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5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0.png"/><Relationship Id="rId11" Type="http://schemas.openxmlformats.org/officeDocument/2006/relationships/image" Target="../media/image500.png"/><Relationship Id="rId5" Type="http://schemas.openxmlformats.org/officeDocument/2006/relationships/image" Target="../media/image440.png"/><Relationship Id="rId15" Type="http://schemas.openxmlformats.org/officeDocument/2006/relationships/image" Target="../media/image540.png"/><Relationship Id="rId10" Type="http://schemas.openxmlformats.org/officeDocument/2006/relationships/image" Target="../media/image490.png"/><Relationship Id="rId4" Type="http://schemas.openxmlformats.org/officeDocument/2006/relationships/image" Target="../media/image2.jpeg"/><Relationship Id="rId9" Type="http://schemas.openxmlformats.org/officeDocument/2006/relationships/image" Target="../media/image480.png"/><Relationship Id="rId14" Type="http://schemas.openxmlformats.org/officeDocument/2006/relationships/image" Target="../media/image53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1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4" Type="http://schemas.openxmlformats.org/officeDocument/2006/relationships/image" Target="../media/image2.jpe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0.png"/><Relationship Id="rId13" Type="http://schemas.openxmlformats.org/officeDocument/2006/relationships/image" Target="../media/image520.png"/><Relationship Id="rId3" Type="http://schemas.openxmlformats.org/officeDocument/2006/relationships/image" Target="../media/image1.png"/><Relationship Id="rId7" Type="http://schemas.openxmlformats.org/officeDocument/2006/relationships/image" Target="../media/image460.png"/><Relationship Id="rId12" Type="http://schemas.openxmlformats.org/officeDocument/2006/relationships/image" Target="../media/image511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5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0.png"/><Relationship Id="rId11" Type="http://schemas.openxmlformats.org/officeDocument/2006/relationships/image" Target="../media/image500.png"/><Relationship Id="rId5" Type="http://schemas.openxmlformats.org/officeDocument/2006/relationships/image" Target="../media/image440.png"/><Relationship Id="rId15" Type="http://schemas.openxmlformats.org/officeDocument/2006/relationships/image" Target="../media/image540.png"/><Relationship Id="rId10" Type="http://schemas.openxmlformats.org/officeDocument/2006/relationships/image" Target="../media/image490.png"/><Relationship Id="rId4" Type="http://schemas.openxmlformats.org/officeDocument/2006/relationships/image" Target="../media/image2.jpeg"/><Relationship Id="rId9" Type="http://schemas.openxmlformats.org/officeDocument/2006/relationships/image" Target="../media/image480.png"/><Relationship Id="rId14" Type="http://schemas.openxmlformats.org/officeDocument/2006/relationships/image" Target="../media/image53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1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4" Type="http://schemas.openxmlformats.org/officeDocument/2006/relationships/image" Target="../media/image2.jpe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0.png"/><Relationship Id="rId13" Type="http://schemas.openxmlformats.org/officeDocument/2006/relationships/image" Target="../media/image64.png"/><Relationship Id="rId3" Type="http://schemas.openxmlformats.org/officeDocument/2006/relationships/image" Target="../media/image1.png"/><Relationship Id="rId7" Type="http://schemas.openxmlformats.org/officeDocument/2006/relationships/image" Target="../media/image580.png"/><Relationship Id="rId12" Type="http://schemas.openxmlformats.org/officeDocument/2006/relationships/image" Target="../media/image63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0.png"/><Relationship Id="rId11" Type="http://schemas.openxmlformats.org/officeDocument/2006/relationships/image" Target="../media/image62.png"/><Relationship Id="rId5" Type="http://schemas.openxmlformats.org/officeDocument/2006/relationships/image" Target="../media/image560.png"/><Relationship Id="rId15" Type="http://schemas.openxmlformats.org/officeDocument/2006/relationships/image" Target="../media/image66.png"/><Relationship Id="rId10" Type="http://schemas.openxmlformats.org/officeDocument/2006/relationships/image" Target="../media/image61.png"/><Relationship Id="rId4" Type="http://schemas.openxmlformats.org/officeDocument/2006/relationships/image" Target="../media/image2.jpeg"/><Relationship Id="rId9" Type="http://schemas.openxmlformats.org/officeDocument/2006/relationships/image" Target="../media/image600.png"/><Relationship Id="rId14" Type="http://schemas.openxmlformats.org/officeDocument/2006/relationships/image" Target="../media/image6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0.png"/><Relationship Id="rId13" Type="http://schemas.openxmlformats.org/officeDocument/2006/relationships/image" Target="../media/image64.png"/><Relationship Id="rId3" Type="http://schemas.openxmlformats.org/officeDocument/2006/relationships/image" Target="../media/image1.png"/><Relationship Id="rId7" Type="http://schemas.openxmlformats.org/officeDocument/2006/relationships/image" Target="../media/image580.png"/><Relationship Id="rId12" Type="http://schemas.openxmlformats.org/officeDocument/2006/relationships/image" Target="../media/image63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0.png"/><Relationship Id="rId11" Type="http://schemas.openxmlformats.org/officeDocument/2006/relationships/image" Target="../media/image62.png"/><Relationship Id="rId5" Type="http://schemas.openxmlformats.org/officeDocument/2006/relationships/image" Target="../media/image560.png"/><Relationship Id="rId15" Type="http://schemas.openxmlformats.org/officeDocument/2006/relationships/image" Target="../media/image66.png"/><Relationship Id="rId10" Type="http://schemas.openxmlformats.org/officeDocument/2006/relationships/image" Target="../media/image61.png"/><Relationship Id="rId4" Type="http://schemas.openxmlformats.org/officeDocument/2006/relationships/image" Target="../media/image2.jpeg"/><Relationship Id="rId9" Type="http://schemas.openxmlformats.org/officeDocument/2006/relationships/image" Target="../media/image600.png"/><Relationship Id="rId14" Type="http://schemas.openxmlformats.org/officeDocument/2006/relationships/image" Target="../media/image6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3" Type="http://schemas.openxmlformats.org/officeDocument/2006/relationships/image" Target="../media/image1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7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5" Type="http://schemas.openxmlformats.org/officeDocument/2006/relationships/image" Target="../media/image78.png"/><Relationship Id="rId10" Type="http://schemas.openxmlformats.org/officeDocument/2006/relationships/image" Target="../media/image73.png"/><Relationship Id="rId4" Type="http://schemas.openxmlformats.org/officeDocument/2006/relationships/image" Target="../media/image2.jpeg"/><Relationship Id="rId9" Type="http://schemas.openxmlformats.org/officeDocument/2006/relationships/image" Target="../media/image72.png"/><Relationship Id="rId14" Type="http://schemas.openxmlformats.org/officeDocument/2006/relationships/image" Target="../media/image7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0.png"/><Relationship Id="rId13" Type="http://schemas.openxmlformats.org/officeDocument/2006/relationships/image" Target="../media/image64.png"/><Relationship Id="rId3" Type="http://schemas.openxmlformats.org/officeDocument/2006/relationships/image" Target="../media/image1.png"/><Relationship Id="rId7" Type="http://schemas.openxmlformats.org/officeDocument/2006/relationships/image" Target="../media/image580.png"/><Relationship Id="rId12" Type="http://schemas.openxmlformats.org/officeDocument/2006/relationships/image" Target="../media/image63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0.png"/><Relationship Id="rId11" Type="http://schemas.openxmlformats.org/officeDocument/2006/relationships/image" Target="../media/image62.png"/><Relationship Id="rId5" Type="http://schemas.openxmlformats.org/officeDocument/2006/relationships/image" Target="../media/image560.png"/><Relationship Id="rId15" Type="http://schemas.openxmlformats.org/officeDocument/2006/relationships/image" Target="../media/image66.png"/><Relationship Id="rId10" Type="http://schemas.openxmlformats.org/officeDocument/2006/relationships/image" Target="../media/image61.png"/><Relationship Id="rId4" Type="http://schemas.openxmlformats.org/officeDocument/2006/relationships/image" Target="../media/image2.jpeg"/><Relationship Id="rId9" Type="http://schemas.openxmlformats.org/officeDocument/2006/relationships/image" Target="../media/image600.png"/><Relationship Id="rId14" Type="http://schemas.openxmlformats.org/officeDocument/2006/relationships/image" Target="../media/image6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3" Type="http://schemas.openxmlformats.org/officeDocument/2006/relationships/image" Target="../media/image1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7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5" Type="http://schemas.openxmlformats.org/officeDocument/2006/relationships/image" Target="../media/image78.png"/><Relationship Id="rId10" Type="http://schemas.openxmlformats.org/officeDocument/2006/relationships/image" Target="../media/image73.png"/><Relationship Id="rId4" Type="http://schemas.openxmlformats.org/officeDocument/2006/relationships/image" Target="../media/image2.jpeg"/><Relationship Id="rId9" Type="http://schemas.openxmlformats.org/officeDocument/2006/relationships/image" Target="../media/image72.png"/><Relationship Id="rId14" Type="http://schemas.openxmlformats.org/officeDocument/2006/relationships/image" Target="../media/image7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2.jpe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13" Type="http://schemas.openxmlformats.org/officeDocument/2006/relationships/image" Target="../media/image230.png"/><Relationship Id="rId3" Type="http://schemas.openxmlformats.org/officeDocument/2006/relationships/image" Target="../media/image1.png"/><Relationship Id="rId7" Type="http://schemas.openxmlformats.org/officeDocument/2006/relationships/image" Target="../media/image170.png"/><Relationship Id="rId12" Type="http://schemas.openxmlformats.org/officeDocument/2006/relationships/image" Target="../media/image220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0.png"/><Relationship Id="rId11" Type="http://schemas.openxmlformats.org/officeDocument/2006/relationships/image" Target="../media/image210.png"/><Relationship Id="rId5" Type="http://schemas.openxmlformats.org/officeDocument/2006/relationships/image" Target="../media/image150.png"/><Relationship Id="rId15" Type="http://schemas.openxmlformats.org/officeDocument/2006/relationships/image" Target="../media/image250.png"/><Relationship Id="rId10" Type="http://schemas.openxmlformats.org/officeDocument/2006/relationships/image" Target="../media/image200.png"/><Relationship Id="rId4" Type="http://schemas.openxmlformats.org/officeDocument/2006/relationships/image" Target="../media/image2.jpeg"/><Relationship Id="rId9" Type="http://schemas.openxmlformats.org/officeDocument/2006/relationships/image" Target="../media/image190.png"/><Relationship Id="rId14" Type="http://schemas.openxmlformats.org/officeDocument/2006/relationships/image" Target="../media/image24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110.png"/><Relationship Id="rId3" Type="http://schemas.openxmlformats.org/officeDocument/2006/relationships/image" Target="../media/image1.png"/><Relationship Id="rId7" Type="http://schemas.openxmlformats.org/officeDocument/2006/relationships/image" Target="../media/image510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0.png"/><Relationship Id="rId11" Type="http://schemas.openxmlformats.org/officeDocument/2006/relationships/image" Target="../media/image90.png"/><Relationship Id="rId5" Type="http://schemas.openxmlformats.org/officeDocument/2006/relationships/image" Target="../media/image310.png"/><Relationship Id="rId15" Type="http://schemas.openxmlformats.org/officeDocument/2006/relationships/image" Target="../media/image130.png"/><Relationship Id="rId10" Type="http://schemas.openxmlformats.org/officeDocument/2006/relationships/image" Target="../media/image28.png"/><Relationship Id="rId4" Type="http://schemas.openxmlformats.org/officeDocument/2006/relationships/image" Target="../media/image2.jpeg"/><Relationship Id="rId9" Type="http://schemas.openxmlformats.org/officeDocument/2006/relationships/image" Target="../media/image710.png"/><Relationship Id="rId1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34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3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1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2.jpe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0.png"/><Relationship Id="rId13" Type="http://schemas.openxmlformats.org/officeDocument/2006/relationships/image" Target="../media/image400.png"/><Relationship Id="rId3" Type="http://schemas.openxmlformats.org/officeDocument/2006/relationships/image" Target="../media/image1.png"/><Relationship Id="rId7" Type="http://schemas.openxmlformats.org/officeDocument/2006/relationships/image" Target="../media/image340.png"/><Relationship Id="rId12" Type="http://schemas.openxmlformats.org/officeDocument/2006/relationships/image" Target="../media/image390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4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0.png"/><Relationship Id="rId11" Type="http://schemas.openxmlformats.org/officeDocument/2006/relationships/image" Target="../media/image380.png"/><Relationship Id="rId5" Type="http://schemas.openxmlformats.org/officeDocument/2006/relationships/image" Target="../media/image320.png"/><Relationship Id="rId15" Type="http://schemas.openxmlformats.org/officeDocument/2006/relationships/image" Target="../media/image420.png"/><Relationship Id="rId10" Type="http://schemas.openxmlformats.org/officeDocument/2006/relationships/image" Target="../media/image370.png"/><Relationship Id="rId4" Type="http://schemas.openxmlformats.org/officeDocument/2006/relationships/image" Target="../media/image2.jpeg"/><Relationship Id="rId9" Type="http://schemas.openxmlformats.org/officeDocument/2006/relationships/image" Target="../media/image360.png"/><Relationship Id="rId14" Type="http://schemas.openxmlformats.org/officeDocument/2006/relationships/image" Target="../media/image4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 en chiffres.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4012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253518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 en lettres.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68729" y="284918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2849186"/>
                <a:ext cx="654569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68729" y="3861610"/>
                <a:ext cx="654569" cy="910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3861610"/>
                <a:ext cx="654569" cy="9105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0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043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55348" y="4931921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48" y="4931921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39229" y="590780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5907806"/>
                <a:ext cx="654569" cy="89896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1C4FF04-04F5-8229-5E96-421534AD64E8}"/>
              </a:ext>
            </a:extLst>
          </p:cNvPr>
          <p:cNvSpPr txBox="1"/>
          <p:nvPr/>
        </p:nvSpPr>
        <p:spPr>
          <a:xfrm>
            <a:off x="1008160" y="892380"/>
            <a:ext cx="3791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vingt treizième$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09580CF-CE02-A848-EF39-24CC6B9282A8}"/>
              </a:ext>
            </a:extLst>
          </p:cNvPr>
          <p:cNvSpPr txBox="1"/>
          <p:nvPr/>
        </p:nvSpPr>
        <p:spPr>
          <a:xfrm>
            <a:off x="5692141" y="880692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neuf tier$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22CB7E-B04F-2305-DE7F-0316F2986E33}"/>
              </a:ext>
            </a:extLst>
          </p:cNvPr>
          <p:cNvSpPr txBox="1"/>
          <p:nvPr/>
        </p:nvSpPr>
        <p:spPr>
          <a:xfrm>
            <a:off x="1083824" y="1947301"/>
            <a:ext cx="2886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deux quart$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C454E9B-D726-A1A4-EC8F-320A2269148D}"/>
              </a:ext>
            </a:extLst>
          </p:cNvPr>
          <p:cNvSpPr txBox="1"/>
          <p:nvPr/>
        </p:nvSpPr>
        <p:spPr>
          <a:xfrm>
            <a:off x="5692140" y="1934928"/>
            <a:ext cx="3275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un demi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8588DDF-04F8-4257-66D7-0F9CF502DD26}"/>
              </a:ext>
            </a:extLst>
          </p:cNvPr>
          <p:cNvSpPr txBox="1"/>
          <p:nvPr/>
        </p:nvSpPr>
        <p:spPr>
          <a:xfrm>
            <a:off x="1140021" y="2940132"/>
            <a:ext cx="272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douze tier$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74A7B14-BA4E-EDF9-AFD8-6715456CEE0D}"/>
              </a:ext>
            </a:extLst>
          </p:cNvPr>
          <p:cNvSpPr txBox="1"/>
          <p:nvPr/>
        </p:nvSpPr>
        <p:spPr>
          <a:xfrm>
            <a:off x="5748338" y="2927759"/>
            <a:ext cx="3518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sept treizième$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09094D1-69B9-70DB-7BFD-6A77BD738B1C}"/>
              </a:ext>
            </a:extLst>
          </p:cNvPr>
          <p:cNvSpPr txBox="1"/>
          <p:nvPr/>
        </p:nvSpPr>
        <p:spPr>
          <a:xfrm>
            <a:off x="1048687" y="3928132"/>
            <a:ext cx="341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neuf huitième$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CD067FC-D409-90EA-A6C5-E5562A3CFCD5}"/>
              </a:ext>
            </a:extLst>
          </p:cNvPr>
          <p:cNvSpPr txBox="1"/>
          <p:nvPr/>
        </p:nvSpPr>
        <p:spPr>
          <a:xfrm>
            <a:off x="5512076" y="3942036"/>
            <a:ext cx="4886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spc="-100" dirty="0" err="1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troi</a:t>
            </a:r>
            <a:r>
              <a:rPr lang="fr-FR" sz="4000" spc="-1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$ quart$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AB63CBB-117F-A87A-633A-AFCC773F552D}"/>
              </a:ext>
            </a:extLst>
          </p:cNvPr>
          <p:cNvSpPr txBox="1"/>
          <p:nvPr/>
        </p:nvSpPr>
        <p:spPr>
          <a:xfrm>
            <a:off x="959846" y="5011353"/>
            <a:ext cx="3726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quatre cinquième$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BEC8ACE-E47D-1128-B780-B7F50C2D3F65}"/>
              </a:ext>
            </a:extLst>
          </p:cNvPr>
          <p:cNvSpPr txBox="1"/>
          <p:nvPr/>
        </p:nvSpPr>
        <p:spPr>
          <a:xfrm>
            <a:off x="5619750" y="5005907"/>
            <a:ext cx="3909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spc="-1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dix-huit septième$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90DA186-219B-2F74-547D-DDEAFF951CB6}"/>
              </a:ext>
            </a:extLst>
          </p:cNvPr>
          <p:cNvSpPr txBox="1"/>
          <p:nvPr/>
        </p:nvSpPr>
        <p:spPr>
          <a:xfrm>
            <a:off x="1044085" y="5986598"/>
            <a:ext cx="3245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un demi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E1AC535-A79B-D04A-3565-044E7B187832}"/>
              </a:ext>
            </a:extLst>
          </p:cNvPr>
          <p:cNvSpPr txBox="1"/>
          <p:nvPr/>
        </p:nvSpPr>
        <p:spPr>
          <a:xfrm>
            <a:off x="5619750" y="6089851"/>
            <a:ext cx="434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spc="-1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vingt-deux quarantième$</a:t>
            </a:r>
          </a:p>
        </p:txBody>
      </p:sp>
    </p:spTree>
    <p:extLst>
      <p:ext uri="{BB962C8B-B14F-4D97-AF65-F5344CB8AC3E}">
        <p14:creationId xmlns:p14="http://schemas.microsoft.com/office/powerpoint/2010/main" val="31096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d"/>
      </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68729" y="284918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2849186"/>
                <a:ext cx="654569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68729" y="3861610"/>
                <a:ext cx="654569" cy="910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3861610"/>
                <a:ext cx="654569" cy="9105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0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043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55348" y="4931921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48" y="4931921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39229" y="590780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5907806"/>
                <a:ext cx="654569" cy="89896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sp>
        <p:nvSpPr>
          <p:cNvPr id="2" name="CustomShape 3">
            <a:extLst>
              <a:ext uri="{FF2B5EF4-FFF2-40B4-BE49-F238E27FC236}">
                <a16:creationId xmlns:a16="http://schemas.microsoft.com/office/drawing/2014/main" id="{1435E7C5-A340-F1BE-25CA-260C959CF62F}"/>
              </a:ext>
            </a:extLst>
          </p:cNvPr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Je compare les fractions : &lt; 1 ou &gt; 1 ?</a:t>
            </a:r>
            <a:endParaRPr lang="fr-FR" sz="2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78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68729" y="284918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2849186"/>
                <a:ext cx="654569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68729" y="3861610"/>
                <a:ext cx="654569" cy="910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3861610"/>
                <a:ext cx="654569" cy="9105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0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043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55348" y="4931921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48" y="4931921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39229" y="590780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5907806"/>
                <a:ext cx="654569" cy="89896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sp>
        <p:nvSpPr>
          <p:cNvPr id="2" name="CustomShape 3">
            <a:extLst>
              <a:ext uri="{FF2B5EF4-FFF2-40B4-BE49-F238E27FC236}">
                <a16:creationId xmlns:a16="http://schemas.microsoft.com/office/drawing/2014/main" id="{1435E7C5-A340-F1BE-25CA-260C959CF62F}"/>
              </a:ext>
            </a:extLst>
          </p:cNvPr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Je compare les fractions : &lt; 1 ou &gt; 1 ?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DA28F92-9DBC-B860-8BA3-E3388E97FE72}"/>
              </a:ext>
            </a:extLst>
          </p:cNvPr>
          <p:cNvSpPr txBox="1"/>
          <p:nvPr/>
        </p:nvSpPr>
        <p:spPr>
          <a:xfrm>
            <a:off x="1035621" y="795993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12FA09B-2CCC-F8E8-4242-A56EC283601B}"/>
              </a:ext>
            </a:extLst>
          </p:cNvPr>
          <p:cNvSpPr txBox="1"/>
          <p:nvPr/>
        </p:nvSpPr>
        <p:spPr>
          <a:xfrm>
            <a:off x="5725971" y="814522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9F4207E-7D8F-4136-E5A7-01FEC1A2C63F}"/>
              </a:ext>
            </a:extLst>
          </p:cNvPr>
          <p:cNvSpPr txBox="1"/>
          <p:nvPr/>
        </p:nvSpPr>
        <p:spPr>
          <a:xfrm>
            <a:off x="1040063" y="1853635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3E9FF61-9EE0-E8B9-C14E-641C0677F625}"/>
              </a:ext>
            </a:extLst>
          </p:cNvPr>
          <p:cNvSpPr txBox="1"/>
          <p:nvPr/>
        </p:nvSpPr>
        <p:spPr>
          <a:xfrm>
            <a:off x="5730413" y="1872164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84B76D9-F9B9-2B2A-4DA0-CFF547D16439}"/>
              </a:ext>
            </a:extLst>
          </p:cNvPr>
          <p:cNvSpPr txBox="1"/>
          <p:nvPr/>
        </p:nvSpPr>
        <p:spPr>
          <a:xfrm>
            <a:off x="1035621" y="2832989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D26B2A0-8174-3A9B-2831-837EC1C9C625}"/>
              </a:ext>
            </a:extLst>
          </p:cNvPr>
          <p:cNvSpPr txBox="1"/>
          <p:nvPr/>
        </p:nvSpPr>
        <p:spPr>
          <a:xfrm>
            <a:off x="5725971" y="2852119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628668F-CA3F-CCF8-9180-FA27131B7278}"/>
              </a:ext>
            </a:extLst>
          </p:cNvPr>
          <p:cNvSpPr txBox="1"/>
          <p:nvPr/>
        </p:nvSpPr>
        <p:spPr>
          <a:xfrm>
            <a:off x="1045146" y="3855332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229AE0C-4496-E252-4B65-F7FD8C31ED1D}"/>
              </a:ext>
            </a:extLst>
          </p:cNvPr>
          <p:cNvSpPr txBox="1"/>
          <p:nvPr/>
        </p:nvSpPr>
        <p:spPr>
          <a:xfrm>
            <a:off x="5735496" y="3874125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B20F68C-8D95-F0D5-0A37-C9C4D403E606}"/>
              </a:ext>
            </a:extLst>
          </p:cNvPr>
          <p:cNvSpPr txBox="1"/>
          <p:nvPr/>
        </p:nvSpPr>
        <p:spPr>
          <a:xfrm>
            <a:off x="1035621" y="4908657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BECE72C-4D58-9354-11EC-F27B4A4DFB17}"/>
              </a:ext>
            </a:extLst>
          </p:cNvPr>
          <p:cNvSpPr txBox="1"/>
          <p:nvPr/>
        </p:nvSpPr>
        <p:spPr>
          <a:xfrm>
            <a:off x="5725971" y="4927450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5CA53C7-5462-B4B1-AF3F-8C978BE5E789}"/>
              </a:ext>
            </a:extLst>
          </p:cNvPr>
          <p:cNvSpPr txBox="1"/>
          <p:nvPr/>
        </p:nvSpPr>
        <p:spPr>
          <a:xfrm>
            <a:off x="1034524" y="5890473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E672A88-1527-7EAE-5556-232E61AABC47}"/>
              </a:ext>
            </a:extLst>
          </p:cNvPr>
          <p:cNvSpPr txBox="1"/>
          <p:nvPr/>
        </p:nvSpPr>
        <p:spPr>
          <a:xfrm>
            <a:off x="5735496" y="5907806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</a:t>
            </a:r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91594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d"/>
      </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 en chiffres.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62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3661" y="3889587"/>
            <a:ext cx="67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24726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 en chiffres.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68729" y="3861610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3861610"/>
                <a:ext cx="654569" cy="89742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55348" y="4931921"/>
                <a:ext cx="654569" cy="899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48" y="4931921"/>
                <a:ext cx="654569" cy="89954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61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614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39229" y="5907806"/>
                <a:ext cx="654569" cy="900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5907806"/>
                <a:ext cx="654569" cy="90024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62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3661" y="3889587"/>
            <a:ext cx="67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3460880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d"/>
      </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6" grpId="0"/>
      <p:bldP spid="347" grpId="0"/>
      <p:bldP spid="348" grpId="0"/>
      <p:bldP spid="349" grpId="0"/>
      <p:bldP spid="350" grpId="0"/>
      <p:bldP spid="351" grpId="0"/>
      <p:bldP spid="352" grpId="0"/>
      <p:bldP spid="353" grpId="0"/>
      <p:bldP spid="354" grpId="0"/>
      <p:bldP spid="355" grpId="0"/>
      <p:bldP spid="3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lettres.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68729" y="3861610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3861610"/>
                <a:ext cx="654569" cy="89742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55348" y="4931921"/>
                <a:ext cx="654569" cy="899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48" y="4931921"/>
                <a:ext cx="654569" cy="89954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61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614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39229" y="5907806"/>
                <a:ext cx="654569" cy="900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5907806"/>
                <a:ext cx="654569" cy="90024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62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3661" y="3889587"/>
            <a:ext cx="67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368201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lettres.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68729" y="3861610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3861610"/>
                <a:ext cx="654569" cy="89742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55348" y="4931921"/>
                <a:ext cx="654569" cy="899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48" y="4931921"/>
                <a:ext cx="654569" cy="89954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61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614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39229" y="5907806"/>
                <a:ext cx="654569" cy="900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5907806"/>
                <a:ext cx="654569" cy="90024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62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3661" y="3889587"/>
            <a:ext cx="67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03A7BB3-8F28-6840-DC05-CB98701523FD}"/>
              </a:ext>
            </a:extLst>
          </p:cNvPr>
          <p:cNvSpPr txBox="1"/>
          <p:nvPr/>
        </p:nvSpPr>
        <p:spPr>
          <a:xfrm>
            <a:off x="1008055" y="892380"/>
            <a:ext cx="3791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un tier$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78F8D42-14D0-FF5A-4DE6-ED6D8DCE12C3}"/>
              </a:ext>
            </a:extLst>
          </p:cNvPr>
          <p:cNvSpPr txBox="1"/>
          <p:nvPr/>
        </p:nvSpPr>
        <p:spPr>
          <a:xfrm>
            <a:off x="5665223" y="984299"/>
            <a:ext cx="38549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spc="-1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quarante-six quinzième$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10973A5-B4B3-A1DC-43B9-DF33293F4AA3}"/>
              </a:ext>
            </a:extLst>
          </p:cNvPr>
          <p:cNvSpPr txBox="1"/>
          <p:nvPr/>
        </p:nvSpPr>
        <p:spPr>
          <a:xfrm>
            <a:off x="1083719" y="1947301"/>
            <a:ext cx="2886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dix demi$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74717BB-EAB5-A8C1-1895-1AD4A4946383}"/>
              </a:ext>
            </a:extLst>
          </p:cNvPr>
          <p:cNvSpPr txBox="1"/>
          <p:nvPr/>
        </p:nvSpPr>
        <p:spPr>
          <a:xfrm>
            <a:off x="5695122" y="1934928"/>
            <a:ext cx="3275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dix quart$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213F1D1-8200-618A-3DDC-DC03B81DD84E}"/>
              </a:ext>
            </a:extLst>
          </p:cNvPr>
          <p:cNvSpPr txBox="1"/>
          <p:nvPr/>
        </p:nvSpPr>
        <p:spPr>
          <a:xfrm>
            <a:off x="1141300" y="2940132"/>
            <a:ext cx="3148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douze seizième$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11E27A3-7BDE-4AC7-FEB6-86A680ACED85}"/>
              </a:ext>
            </a:extLst>
          </p:cNvPr>
          <p:cNvSpPr txBox="1"/>
          <p:nvPr/>
        </p:nvSpPr>
        <p:spPr>
          <a:xfrm>
            <a:off x="5625792" y="3037364"/>
            <a:ext cx="389440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900" b="1" spc="-1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vingt-et-un dix-septième$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B56FB29-0D40-1ED3-C980-4D5C04EF8029}"/>
              </a:ext>
            </a:extLst>
          </p:cNvPr>
          <p:cNvSpPr txBox="1"/>
          <p:nvPr/>
        </p:nvSpPr>
        <p:spPr>
          <a:xfrm>
            <a:off x="1049966" y="3928132"/>
            <a:ext cx="341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neuf onzième$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03D40E1-6012-9685-04AB-02165C425FC1}"/>
              </a:ext>
            </a:extLst>
          </p:cNvPr>
          <p:cNvSpPr txBox="1"/>
          <p:nvPr/>
        </p:nvSpPr>
        <p:spPr>
          <a:xfrm>
            <a:off x="5621029" y="3942036"/>
            <a:ext cx="4778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spc="-1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quatre dixième$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96FA16C-E453-6002-5DE6-71907AC52C40}"/>
              </a:ext>
            </a:extLst>
          </p:cNvPr>
          <p:cNvSpPr txBox="1"/>
          <p:nvPr/>
        </p:nvSpPr>
        <p:spPr>
          <a:xfrm>
            <a:off x="961125" y="5011353"/>
            <a:ext cx="3726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six neuvième$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AAF3C5E-F947-C7C1-8490-DE7A6A5C6ED6}"/>
              </a:ext>
            </a:extLst>
          </p:cNvPr>
          <p:cNvSpPr txBox="1"/>
          <p:nvPr/>
        </p:nvSpPr>
        <p:spPr>
          <a:xfrm>
            <a:off x="5621029" y="5005907"/>
            <a:ext cx="3909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spc="-1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deux tier$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491EFC7-7ACC-B60F-1DDB-8958C155F725}"/>
              </a:ext>
            </a:extLst>
          </p:cNvPr>
          <p:cNvSpPr txBox="1"/>
          <p:nvPr/>
        </p:nvSpPr>
        <p:spPr>
          <a:xfrm>
            <a:off x="1045364" y="5986598"/>
            <a:ext cx="3245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sept quart$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45B3504-A5BE-D1E5-660C-77EB0B624BE9}"/>
              </a:ext>
            </a:extLst>
          </p:cNvPr>
          <p:cNvSpPr txBox="1"/>
          <p:nvPr/>
        </p:nvSpPr>
        <p:spPr>
          <a:xfrm>
            <a:off x="5531330" y="5994427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spc="-1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quatre cinquième$</a:t>
            </a:r>
          </a:p>
        </p:txBody>
      </p:sp>
    </p:spTree>
    <p:extLst>
      <p:ext uri="{BB962C8B-B14F-4D97-AF65-F5344CB8AC3E}">
        <p14:creationId xmlns:p14="http://schemas.microsoft.com/office/powerpoint/2010/main" val="4292973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d"/>
      </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68729" y="3861610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3861610"/>
                <a:ext cx="654569" cy="89742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55348" y="4931921"/>
                <a:ext cx="654569" cy="899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48" y="4931921"/>
                <a:ext cx="654569" cy="89954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61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614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39229" y="5907806"/>
                <a:ext cx="654569" cy="900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5907806"/>
                <a:ext cx="654569" cy="90024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62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3661" y="3889587"/>
            <a:ext cx="67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sp>
        <p:nvSpPr>
          <p:cNvPr id="2" name="CustomShape 3">
            <a:extLst>
              <a:ext uri="{FF2B5EF4-FFF2-40B4-BE49-F238E27FC236}">
                <a16:creationId xmlns:a16="http://schemas.microsoft.com/office/drawing/2014/main" id="{A509A19C-A267-0717-61CB-63DF8EF926E0}"/>
              </a:ext>
            </a:extLst>
          </p:cNvPr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Je compare les fractions : &lt; 1 ou &gt; 1 ?</a:t>
            </a:r>
            <a:endParaRPr lang="fr-FR" sz="2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281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68729" y="3861610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3861610"/>
                <a:ext cx="654569" cy="89742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55348" y="4931921"/>
                <a:ext cx="654569" cy="899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48" y="4931921"/>
                <a:ext cx="654569" cy="89954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61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614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39229" y="5907806"/>
                <a:ext cx="654569" cy="900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5907806"/>
                <a:ext cx="654569" cy="90024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62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3661" y="3889587"/>
            <a:ext cx="67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sp>
        <p:nvSpPr>
          <p:cNvPr id="2" name="CustomShape 3">
            <a:extLst>
              <a:ext uri="{FF2B5EF4-FFF2-40B4-BE49-F238E27FC236}">
                <a16:creationId xmlns:a16="http://schemas.microsoft.com/office/drawing/2014/main" id="{A509A19C-A267-0717-61CB-63DF8EF926E0}"/>
              </a:ext>
            </a:extLst>
          </p:cNvPr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Je compare les fractions : &lt; 1 ou &gt; 1 ?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4DD4A43-9753-9FB4-E7BB-3F2A363EACE4}"/>
              </a:ext>
            </a:extLst>
          </p:cNvPr>
          <p:cNvSpPr txBox="1"/>
          <p:nvPr/>
        </p:nvSpPr>
        <p:spPr>
          <a:xfrm>
            <a:off x="1035621" y="795993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EAE5DEE-D719-0BD6-84DE-F7FBFDA67317}"/>
              </a:ext>
            </a:extLst>
          </p:cNvPr>
          <p:cNvSpPr txBox="1"/>
          <p:nvPr/>
        </p:nvSpPr>
        <p:spPr>
          <a:xfrm>
            <a:off x="5725971" y="814522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9884C86-8868-55CD-9275-779CFC7EE4AD}"/>
              </a:ext>
            </a:extLst>
          </p:cNvPr>
          <p:cNvSpPr txBox="1"/>
          <p:nvPr/>
        </p:nvSpPr>
        <p:spPr>
          <a:xfrm>
            <a:off x="1040063" y="1853635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8BCC1A5-1799-69A0-AC75-A64C4BE6D7EE}"/>
              </a:ext>
            </a:extLst>
          </p:cNvPr>
          <p:cNvSpPr txBox="1"/>
          <p:nvPr/>
        </p:nvSpPr>
        <p:spPr>
          <a:xfrm>
            <a:off x="5730413" y="1872164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2CF3DA5-B137-2A0E-9588-EF0A47145590}"/>
              </a:ext>
            </a:extLst>
          </p:cNvPr>
          <p:cNvSpPr txBox="1"/>
          <p:nvPr/>
        </p:nvSpPr>
        <p:spPr>
          <a:xfrm>
            <a:off x="1035621" y="2832989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1BB7363-45A1-9917-7D76-3EDC1099970B}"/>
              </a:ext>
            </a:extLst>
          </p:cNvPr>
          <p:cNvSpPr txBox="1"/>
          <p:nvPr/>
        </p:nvSpPr>
        <p:spPr>
          <a:xfrm>
            <a:off x="5725971" y="2852119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208849E-3CAB-8299-33D2-5EF4D117B7F8}"/>
              </a:ext>
            </a:extLst>
          </p:cNvPr>
          <p:cNvSpPr txBox="1"/>
          <p:nvPr/>
        </p:nvSpPr>
        <p:spPr>
          <a:xfrm>
            <a:off x="1045146" y="3855332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305FF69-BE4D-FD63-9122-BA40D1E98F50}"/>
              </a:ext>
            </a:extLst>
          </p:cNvPr>
          <p:cNvSpPr txBox="1"/>
          <p:nvPr/>
        </p:nvSpPr>
        <p:spPr>
          <a:xfrm>
            <a:off x="5735496" y="3874125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EF911E7-EA36-C6F6-68B9-0D0D75106715}"/>
              </a:ext>
            </a:extLst>
          </p:cNvPr>
          <p:cNvSpPr txBox="1"/>
          <p:nvPr/>
        </p:nvSpPr>
        <p:spPr>
          <a:xfrm>
            <a:off x="1035621" y="4908657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5B2D00D-638F-2BE6-94AB-F6A26ED651C3}"/>
              </a:ext>
            </a:extLst>
          </p:cNvPr>
          <p:cNvSpPr txBox="1"/>
          <p:nvPr/>
        </p:nvSpPr>
        <p:spPr>
          <a:xfrm>
            <a:off x="5725971" y="4927450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A723E4C-F644-C2DB-F0E4-4BB4EBA50211}"/>
              </a:ext>
            </a:extLst>
          </p:cNvPr>
          <p:cNvSpPr txBox="1"/>
          <p:nvPr/>
        </p:nvSpPr>
        <p:spPr>
          <a:xfrm>
            <a:off x="1045146" y="5891819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A0CD657-87F2-B411-563B-FC44E8C6C886}"/>
              </a:ext>
            </a:extLst>
          </p:cNvPr>
          <p:cNvSpPr txBox="1"/>
          <p:nvPr/>
        </p:nvSpPr>
        <p:spPr>
          <a:xfrm>
            <a:off x="5723298" y="5907806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</p:spTree>
    <p:extLst>
      <p:ext uri="{BB962C8B-B14F-4D97-AF65-F5344CB8AC3E}">
        <p14:creationId xmlns:p14="http://schemas.microsoft.com/office/powerpoint/2010/main" val="2574000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d"/>
      </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 en chiffres.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62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3661" y="3889587"/>
            <a:ext cx="67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3502199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d"/>
      </p:transition>
    </mc:Choice>
    <mc:Fallback>
      <p:transition spd="slow">
        <p:cover dir="d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 en chiffres.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144004" y="826350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826350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173504" y="1863971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1863971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173504" y="284918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2849186"/>
                <a:ext cx="654569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936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9361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173504" y="3861610"/>
                <a:ext cx="654569" cy="910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04" y="3861610"/>
                <a:ext cx="654569" cy="9105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0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043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123" y="4914598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144004" y="590780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5907806"/>
                <a:ext cx="654569" cy="89896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2187791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d"/>
      </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6" grpId="0"/>
      <p:bldP spid="347" grpId="0"/>
      <p:bldP spid="348" grpId="0"/>
      <p:bldP spid="349" grpId="0"/>
      <p:bldP spid="350" grpId="0"/>
      <p:bldP spid="351" grpId="0"/>
      <p:bldP spid="352" grpId="0"/>
      <p:bldP spid="353" grpId="0"/>
      <p:bldP spid="354" grpId="0"/>
      <p:bldP spid="355" grpId="0"/>
      <p:bldP spid="3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 en chiffres.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039229" y="826203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826203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8974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68729" y="1863824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1863824"/>
                <a:ext cx="654569" cy="8989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68729" y="3861610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3861610"/>
                <a:ext cx="654569" cy="901785"/>
              </a:xfrm>
              <a:prstGeom prst="rect">
                <a:avLst/>
              </a:prstGeom>
              <a:blipFill>
                <a:blip r:embed="rId12"/>
                <a:stretch>
                  <a:fillRect l="-64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55348" y="4931921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48" y="4931921"/>
                <a:ext cx="654569" cy="90178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39229" y="590780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5907806"/>
                <a:ext cx="654569" cy="9017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62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3661" y="3889587"/>
            <a:ext cx="67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76769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6" grpId="0"/>
      <p:bldP spid="347" grpId="0"/>
      <p:bldP spid="348" grpId="0"/>
      <p:bldP spid="349" grpId="0"/>
      <p:bldP spid="350" grpId="0"/>
      <p:bldP spid="351" grpId="0"/>
      <p:bldP spid="352" grpId="0"/>
      <p:bldP spid="353" grpId="0"/>
      <p:bldP spid="354" grpId="0"/>
      <p:bldP spid="355" grpId="0"/>
      <p:bldP spid="3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lettres.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039229" y="826203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826203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8974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68729" y="1863824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1863824"/>
                <a:ext cx="654569" cy="8989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68729" y="3861610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3861610"/>
                <a:ext cx="654569" cy="901785"/>
              </a:xfrm>
              <a:prstGeom prst="rect">
                <a:avLst/>
              </a:prstGeom>
              <a:blipFill>
                <a:blip r:embed="rId12"/>
                <a:stretch>
                  <a:fillRect l="-64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55348" y="4931921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48" y="4931921"/>
                <a:ext cx="654569" cy="90178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39229" y="590780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5907806"/>
                <a:ext cx="654569" cy="9017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62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3661" y="3889587"/>
            <a:ext cx="67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96368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en lettres.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039229" y="826203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826203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8974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68729" y="1863824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1863824"/>
                <a:ext cx="654569" cy="8989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68729" y="3861610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3861610"/>
                <a:ext cx="654569" cy="901785"/>
              </a:xfrm>
              <a:prstGeom prst="rect">
                <a:avLst/>
              </a:prstGeom>
              <a:blipFill>
                <a:blip r:embed="rId12"/>
                <a:stretch>
                  <a:fillRect l="-64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55348" y="4931921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48" y="4931921"/>
                <a:ext cx="654569" cy="90178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39229" y="590780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5907806"/>
                <a:ext cx="654569" cy="9017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62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3661" y="3889587"/>
            <a:ext cx="67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34F4E0B-499E-F237-5258-50A1A29A758D}"/>
              </a:ext>
            </a:extLst>
          </p:cNvPr>
          <p:cNvSpPr txBox="1"/>
          <p:nvPr/>
        </p:nvSpPr>
        <p:spPr>
          <a:xfrm>
            <a:off x="1008055" y="892380"/>
            <a:ext cx="3791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sept demi$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C084476-4908-C0CA-9946-67EEBC1D12BD}"/>
              </a:ext>
            </a:extLst>
          </p:cNvPr>
          <p:cNvSpPr txBox="1"/>
          <p:nvPr/>
        </p:nvSpPr>
        <p:spPr>
          <a:xfrm>
            <a:off x="5692036" y="880692"/>
            <a:ext cx="35774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trente-et-un tier$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AE96BA8-AA56-B33A-22B6-CB31D435723D}"/>
              </a:ext>
            </a:extLst>
          </p:cNvPr>
          <p:cNvSpPr txBox="1"/>
          <p:nvPr/>
        </p:nvSpPr>
        <p:spPr>
          <a:xfrm>
            <a:off x="1083719" y="1947301"/>
            <a:ext cx="2886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quatre tier$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A7D1490-D3A6-2AF1-0016-62897C9A99E7}"/>
              </a:ext>
            </a:extLst>
          </p:cNvPr>
          <p:cNvSpPr txBox="1"/>
          <p:nvPr/>
        </p:nvSpPr>
        <p:spPr>
          <a:xfrm>
            <a:off x="5695122" y="1934928"/>
            <a:ext cx="3275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deux neuvième$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8164D7E-42A4-6C0A-90F2-A6184CB9651B}"/>
              </a:ext>
            </a:extLst>
          </p:cNvPr>
          <p:cNvSpPr txBox="1"/>
          <p:nvPr/>
        </p:nvSpPr>
        <p:spPr>
          <a:xfrm>
            <a:off x="1036525" y="2940132"/>
            <a:ext cx="42148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spc="-100" dirty="0">
                <a:solidFill>
                  <a:srgbClr val="0070C0"/>
                </a:solidFill>
                <a:latin typeface="Cursive standard" pitchFamily="2" charset="0"/>
              </a:rPr>
              <a:t>quinze quatorzième$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D159B69-E0BF-0B5F-16B1-E05AB00557C6}"/>
              </a:ext>
            </a:extLst>
          </p:cNvPr>
          <p:cNvSpPr txBox="1"/>
          <p:nvPr/>
        </p:nvSpPr>
        <p:spPr>
          <a:xfrm>
            <a:off x="5751320" y="2927759"/>
            <a:ext cx="3518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deux quart$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97116E0-6620-A220-9AE5-B2153C62326D}"/>
              </a:ext>
            </a:extLst>
          </p:cNvPr>
          <p:cNvSpPr txBox="1"/>
          <p:nvPr/>
        </p:nvSpPr>
        <p:spPr>
          <a:xfrm>
            <a:off x="1049966" y="3928132"/>
            <a:ext cx="341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huit sixième$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C76F551-6895-6947-EB96-271E39163A13}"/>
              </a:ext>
            </a:extLst>
          </p:cNvPr>
          <p:cNvSpPr txBox="1"/>
          <p:nvPr/>
        </p:nvSpPr>
        <p:spPr>
          <a:xfrm>
            <a:off x="5664010" y="3942295"/>
            <a:ext cx="4886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spc="-1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douze centième$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D721BD3-A807-2613-4972-E7FEF8A0C00B}"/>
              </a:ext>
            </a:extLst>
          </p:cNvPr>
          <p:cNvSpPr txBox="1"/>
          <p:nvPr/>
        </p:nvSpPr>
        <p:spPr>
          <a:xfrm>
            <a:off x="961125" y="5011353"/>
            <a:ext cx="3726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>
                <a:solidFill>
                  <a:srgbClr val="0070C0"/>
                </a:solidFill>
                <a:latin typeface="Cursive standard" pitchFamily="2" charset="0"/>
              </a:rPr>
              <a:t>troi</a:t>
            </a:r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$ quart$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6C7C0CE-5E00-0B6D-5E74-A9F0E665E509}"/>
              </a:ext>
            </a:extLst>
          </p:cNvPr>
          <p:cNvSpPr txBox="1"/>
          <p:nvPr/>
        </p:nvSpPr>
        <p:spPr>
          <a:xfrm>
            <a:off x="5621029" y="5005907"/>
            <a:ext cx="3909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spc="-1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neuf demi$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8E702BD-4B37-732B-7374-160E6B457A11}"/>
              </a:ext>
            </a:extLst>
          </p:cNvPr>
          <p:cNvSpPr txBox="1"/>
          <p:nvPr/>
        </p:nvSpPr>
        <p:spPr>
          <a:xfrm>
            <a:off x="1045364" y="5986598"/>
            <a:ext cx="3245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neuf dixième$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E94831E-C3B9-0F65-7C24-D027E0403663}"/>
              </a:ext>
            </a:extLst>
          </p:cNvPr>
          <p:cNvSpPr txBox="1"/>
          <p:nvPr/>
        </p:nvSpPr>
        <p:spPr>
          <a:xfrm>
            <a:off x="5621029" y="5986598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spc="-1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un vingt-sixième</a:t>
            </a:r>
          </a:p>
        </p:txBody>
      </p:sp>
    </p:spTree>
    <p:extLst>
      <p:ext uri="{BB962C8B-B14F-4D97-AF65-F5344CB8AC3E}">
        <p14:creationId xmlns:p14="http://schemas.microsoft.com/office/powerpoint/2010/main" val="1082255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d"/>
      </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039229" y="826203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826203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8974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68729" y="1863824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1863824"/>
                <a:ext cx="654569" cy="8989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68729" y="3861610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3861610"/>
                <a:ext cx="654569" cy="901785"/>
              </a:xfrm>
              <a:prstGeom prst="rect">
                <a:avLst/>
              </a:prstGeom>
              <a:blipFill>
                <a:blip r:embed="rId12"/>
                <a:stretch>
                  <a:fillRect l="-64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55348" y="4931921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48" y="4931921"/>
                <a:ext cx="654569" cy="90178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39229" y="590780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5907806"/>
                <a:ext cx="654569" cy="9017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62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3661" y="3889587"/>
            <a:ext cx="67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sp>
        <p:nvSpPr>
          <p:cNvPr id="2" name="CustomShape 3">
            <a:extLst>
              <a:ext uri="{FF2B5EF4-FFF2-40B4-BE49-F238E27FC236}">
                <a16:creationId xmlns:a16="http://schemas.microsoft.com/office/drawing/2014/main" id="{39981EE6-D936-6858-F042-DCFF2390C360}"/>
              </a:ext>
            </a:extLst>
          </p:cNvPr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Je compare les fractions : &lt; 1 ou &gt; 1 ?</a:t>
            </a:r>
            <a:endParaRPr lang="fr-FR" sz="2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968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039229" y="826203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826203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8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8974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68729" y="1863824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1863824"/>
                <a:ext cx="654569" cy="8989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2849186"/>
                <a:ext cx="654569" cy="8995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68729" y="3861610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3861610"/>
                <a:ext cx="654569" cy="901785"/>
              </a:xfrm>
              <a:prstGeom prst="rect">
                <a:avLst/>
              </a:prstGeom>
              <a:blipFill>
                <a:blip r:embed="rId12"/>
                <a:stretch>
                  <a:fillRect l="-64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55348" y="4931921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48" y="4931921"/>
                <a:ext cx="654569" cy="90178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39229" y="590780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5907806"/>
                <a:ext cx="654569" cy="9017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62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3661" y="3889587"/>
            <a:ext cx="67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sp>
        <p:nvSpPr>
          <p:cNvPr id="2" name="CustomShape 3">
            <a:extLst>
              <a:ext uri="{FF2B5EF4-FFF2-40B4-BE49-F238E27FC236}">
                <a16:creationId xmlns:a16="http://schemas.microsoft.com/office/drawing/2014/main" id="{39981EE6-D936-6858-F042-DCFF2390C360}"/>
              </a:ext>
            </a:extLst>
          </p:cNvPr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Je compare les fractions : &lt; 1 ou &gt; 1 ?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C91430-CD44-C6BD-7C48-7235F046CFEF}"/>
              </a:ext>
            </a:extLst>
          </p:cNvPr>
          <p:cNvSpPr txBox="1"/>
          <p:nvPr/>
        </p:nvSpPr>
        <p:spPr>
          <a:xfrm>
            <a:off x="1035621" y="795993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F986368-965D-B03D-A466-AA32A26372C2}"/>
              </a:ext>
            </a:extLst>
          </p:cNvPr>
          <p:cNvSpPr txBox="1"/>
          <p:nvPr/>
        </p:nvSpPr>
        <p:spPr>
          <a:xfrm>
            <a:off x="5725971" y="814522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E0BF8D-8799-95E5-989D-8FB243E0A9AF}"/>
              </a:ext>
            </a:extLst>
          </p:cNvPr>
          <p:cNvSpPr txBox="1"/>
          <p:nvPr/>
        </p:nvSpPr>
        <p:spPr>
          <a:xfrm>
            <a:off x="1040063" y="1853635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6CF136B-1F86-3BCD-79BA-0009A22B5EBC}"/>
              </a:ext>
            </a:extLst>
          </p:cNvPr>
          <p:cNvSpPr txBox="1"/>
          <p:nvPr/>
        </p:nvSpPr>
        <p:spPr>
          <a:xfrm>
            <a:off x="5730413" y="1872164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3CA6A84-23F9-8B50-3371-C636D0CF8804}"/>
              </a:ext>
            </a:extLst>
          </p:cNvPr>
          <p:cNvSpPr txBox="1"/>
          <p:nvPr/>
        </p:nvSpPr>
        <p:spPr>
          <a:xfrm>
            <a:off x="1035621" y="2832989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FA71A09-A8A6-E8F7-C85F-4EB180C64736}"/>
              </a:ext>
            </a:extLst>
          </p:cNvPr>
          <p:cNvSpPr txBox="1"/>
          <p:nvPr/>
        </p:nvSpPr>
        <p:spPr>
          <a:xfrm>
            <a:off x="5725971" y="2852119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1536C48-BDEF-1B99-F9C9-76F97A29179D}"/>
              </a:ext>
            </a:extLst>
          </p:cNvPr>
          <p:cNvSpPr txBox="1"/>
          <p:nvPr/>
        </p:nvSpPr>
        <p:spPr>
          <a:xfrm>
            <a:off x="1045146" y="3855332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EC575AB-8084-66BC-77BC-9ADF785F689C}"/>
              </a:ext>
            </a:extLst>
          </p:cNvPr>
          <p:cNvSpPr txBox="1"/>
          <p:nvPr/>
        </p:nvSpPr>
        <p:spPr>
          <a:xfrm>
            <a:off x="5735496" y="3874125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003F61C-518D-7D51-861B-710E264B7598}"/>
              </a:ext>
            </a:extLst>
          </p:cNvPr>
          <p:cNvSpPr txBox="1"/>
          <p:nvPr/>
        </p:nvSpPr>
        <p:spPr>
          <a:xfrm>
            <a:off x="1035621" y="4908657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D955A0E-EBFD-9EBB-E895-AC7C18A04A8F}"/>
              </a:ext>
            </a:extLst>
          </p:cNvPr>
          <p:cNvSpPr txBox="1"/>
          <p:nvPr/>
        </p:nvSpPr>
        <p:spPr>
          <a:xfrm>
            <a:off x="5725971" y="4927450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C44DDFF-2895-83B2-5B26-2E648F644311}"/>
              </a:ext>
            </a:extLst>
          </p:cNvPr>
          <p:cNvSpPr txBox="1"/>
          <p:nvPr/>
        </p:nvSpPr>
        <p:spPr>
          <a:xfrm>
            <a:off x="1034524" y="5891819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EA80669-710C-51B2-992F-FC72877991D1}"/>
              </a:ext>
            </a:extLst>
          </p:cNvPr>
          <p:cNvSpPr txBox="1"/>
          <p:nvPr/>
        </p:nvSpPr>
        <p:spPr>
          <a:xfrm>
            <a:off x="5735496" y="5907806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</p:spTree>
    <p:extLst>
      <p:ext uri="{BB962C8B-B14F-4D97-AF65-F5344CB8AC3E}">
        <p14:creationId xmlns:p14="http://schemas.microsoft.com/office/powerpoint/2010/main" val="407898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d"/>
      </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79924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799246"/>
                <a:ext cx="654569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21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 en </a:t>
            </a:r>
            <a:r>
              <a:rPr lang="fr-FR" sz="2800" spc="-1" dirty="0">
                <a:solidFill>
                  <a:srgbClr val="00B050"/>
                </a:solidFill>
                <a:latin typeface="Calibri"/>
                <a:ea typeface="DejaVu Sans"/>
              </a:rPr>
              <a:t>lett</a:t>
            </a: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040307" y="826300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307" y="826300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4798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4798"/>
                <a:ext cx="654569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69807" y="186207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807" y="1862074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731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7315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69807" y="2847339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807" y="2847339"/>
                <a:ext cx="654569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59763"/>
                <a:ext cx="654569" cy="936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59763"/>
                <a:ext cx="654569" cy="9361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42099" y="3859763"/>
                <a:ext cx="654569" cy="910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099" y="3859763"/>
                <a:ext cx="654569" cy="9105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2997"/>
                <a:ext cx="654569" cy="900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2997"/>
                <a:ext cx="654569" cy="90043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56426" y="4912751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426" y="4912751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8001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8001"/>
                <a:ext cx="654569" cy="8989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40307" y="5905959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307" y="5905959"/>
                <a:ext cx="654569" cy="89896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31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3155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2233635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d"/>
      </p:transition>
    </mc:Choice>
    <mc:Fallback>
      <p:transition spd="slow">
        <p:cover dir="d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799246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799246"/>
                <a:ext cx="654569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21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 en </a:t>
            </a:r>
            <a:r>
              <a:rPr lang="fr-FR" sz="2800" spc="-1" dirty="0">
                <a:solidFill>
                  <a:srgbClr val="00B050"/>
                </a:solidFill>
                <a:latin typeface="Calibri"/>
                <a:ea typeface="DejaVu Sans"/>
              </a:rPr>
              <a:t>lett</a:t>
            </a: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040307" y="826300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307" y="826300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4798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4798"/>
                <a:ext cx="654569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69807" y="186207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807" y="1862074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731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7315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69807" y="2847339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807" y="2847339"/>
                <a:ext cx="654569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59763"/>
                <a:ext cx="654569" cy="936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59763"/>
                <a:ext cx="654569" cy="9361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42099" y="3859763"/>
                <a:ext cx="654569" cy="910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099" y="3859763"/>
                <a:ext cx="654569" cy="9105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2997"/>
                <a:ext cx="654569" cy="900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2997"/>
                <a:ext cx="654569" cy="90043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56426" y="4912751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426" y="4912751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8001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8001"/>
                <a:ext cx="654569" cy="8989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40307" y="5905959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307" y="5905959"/>
                <a:ext cx="654569" cy="89896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31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3155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A1EBC27-AB93-80F2-6CAE-0D28726C6A18}"/>
              </a:ext>
            </a:extLst>
          </p:cNvPr>
          <p:cNvSpPr txBox="1"/>
          <p:nvPr/>
        </p:nvSpPr>
        <p:spPr>
          <a:xfrm>
            <a:off x="1008160" y="892380"/>
            <a:ext cx="3791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quatorze onzième$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0151484-16EB-BCE3-2C71-6B77602E18EB}"/>
              </a:ext>
            </a:extLst>
          </p:cNvPr>
          <p:cNvSpPr txBox="1"/>
          <p:nvPr/>
        </p:nvSpPr>
        <p:spPr>
          <a:xfrm>
            <a:off x="5692141" y="880692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treize quart$</a:t>
            </a:r>
            <a:endParaRPr lang="fr-FR" sz="4000" dirty="0">
              <a:solidFill>
                <a:schemeClr val="accent6">
                  <a:lumMod val="7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ADD7876-E9DB-AF4D-ED0D-A6318500887F}"/>
              </a:ext>
            </a:extLst>
          </p:cNvPr>
          <p:cNvSpPr txBox="1"/>
          <p:nvPr/>
        </p:nvSpPr>
        <p:spPr>
          <a:xfrm>
            <a:off x="1083824" y="1947301"/>
            <a:ext cx="2886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six demi$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C41DD05-FB71-1711-6E91-810307F4FA9E}"/>
              </a:ext>
            </a:extLst>
          </p:cNvPr>
          <p:cNvSpPr txBox="1"/>
          <p:nvPr/>
        </p:nvSpPr>
        <p:spPr>
          <a:xfrm>
            <a:off x="5692140" y="1934928"/>
            <a:ext cx="3275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quatorze demi$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D57D15F-D5AF-0084-B5F1-8E46DB4EF689}"/>
              </a:ext>
            </a:extLst>
          </p:cNvPr>
          <p:cNvSpPr txBox="1"/>
          <p:nvPr/>
        </p:nvSpPr>
        <p:spPr>
          <a:xfrm>
            <a:off x="1140021" y="2940132"/>
            <a:ext cx="272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deux tier$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0632DCA-9BFB-FC66-F61C-60EFA814EE69}"/>
              </a:ext>
            </a:extLst>
          </p:cNvPr>
          <p:cNvSpPr txBox="1"/>
          <p:nvPr/>
        </p:nvSpPr>
        <p:spPr>
          <a:xfrm>
            <a:off x="5748338" y="2927759"/>
            <a:ext cx="3518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huit douzième$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AF9CB7E-BB47-2A3E-7736-C6945F267B23}"/>
              </a:ext>
            </a:extLst>
          </p:cNvPr>
          <p:cNvSpPr txBox="1"/>
          <p:nvPr/>
        </p:nvSpPr>
        <p:spPr>
          <a:xfrm>
            <a:off x="1048687" y="3928132"/>
            <a:ext cx="341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cinq neuvième$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DC3EA9F-02F3-C054-4BB4-9F16B44869A7}"/>
              </a:ext>
            </a:extLst>
          </p:cNvPr>
          <p:cNvSpPr txBox="1"/>
          <p:nvPr/>
        </p:nvSpPr>
        <p:spPr>
          <a:xfrm>
            <a:off x="5512076" y="4056336"/>
            <a:ext cx="4886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b="1" spc="-1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quarante-cinq cinquantième$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C767020-D5CB-5718-7D50-8C4C5BF245D7}"/>
              </a:ext>
            </a:extLst>
          </p:cNvPr>
          <p:cNvSpPr txBox="1"/>
          <p:nvPr/>
        </p:nvSpPr>
        <p:spPr>
          <a:xfrm>
            <a:off x="1044085" y="5011353"/>
            <a:ext cx="341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quatre septième$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954CF02-5F48-079C-649E-809C891745CC}"/>
              </a:ext>
            </a:extLst>
          </p:cNvPr>
          <p:cNvSpPr txBox="1"/>
          <p:nvPr/>
        </p:nvSpPr>
        <p:spPr>
          <a:xfrm>
            <a:off x="5774953" y="5005907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un tier$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C25F413-A13B-E1D4-80C8-0A8305757A07}"/>
              </a:ext>
            </a:extLst>
          </p:cNvPr>
          <p:cNvSpPr txBox="1"/>
          <p:nvPr/>
        </p:nvSpPr>
        <p:spPr>
          <a:xfrm>
            <a:off x="1044085" y="5986598"/>
            <a:ext cx="3245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ursive standard" pitchFamily="2" charset="0"/>
              </a:rPr>
              <a:t>un quart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9C74A1C-713C-E1F9-37CE-DF0552F1AB49}"/>
              </a:ext>
            </a:extLst>
          </p:cNvPr>
          <p:cNvSpPr txBox="1"/>
          <p:nvPr/>
        </p:nvSpPr>
        <p:spPr>
          <a:xfrm>
            <a:off x="5774953" y="5988079"/>
            <a:ext cx="31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ursive standard" pitchFamily="2" charset="0"/>
              </a:rPr>
              <a:t>sept sixième$</a:t>
            </a:r>
          </a:p>
        </p:txBody>
      </p:sp>
    </p:spTree>
    <p:extLst>
      <p:ext uri="{BB962C8B-B14F-4D97-AF65-F5344CB8AC3E}">
        <p14:creationId xmlns:p14="http://schemas.microsoft.com/office/powerpoint/2010/main" val="133082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8022" y="4994197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Je compare les fractions : &lt; 1 ou &gt; 1 ?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144004" y="826350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826350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49399" y="1862657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399" y="1862657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49399" y="2847872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399" y="2847872"/>
                <a:ext cx="654569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936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9361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49399" y="3862559"/>
                <a:ext cx="654569" cy="910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399" y="3862559"/>
                <a:ext cx="654569" cy="9105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0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043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28503" y="491722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503" y="4917226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12384" y="5910434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384" y="5910434"/>
                <a:ext cx="654569" cy="89896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2693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419082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8022" y="4994197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Je compare les fractions : &lt; 1 ou &gt; 1 ?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144004" y="826350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004" y="826350"/>
                <a:ext cx="654569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49399" y="1862657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399" y="1862657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49399" y="2847872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399" y="2847872"/>
                <a:ext cx="654569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936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9361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49399" y="3862559"/>
                <a:ext cx="654569" cy="910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𝟒𝟓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399" y="3862559"/>
                <a:ext cx="654569" cy="9105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0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043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28503" y="491722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503" y="4917226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12384" y="5910434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384" y="5910434"/>
                <a:ext cx="654569" cy="89896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2693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8FB86-90DF-1138-85A7-1D14A55D7BD2}"/>
              </a:ext>
            </a:extLst>
          </p:cNvPr>
          <p:cNvSpPr txBox="1"/>
          <p:nvPr/>
        </p:nvSpPr>
        <p:spPr>
          <a:xfrm>
            <a:off x="1038046" y="795729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94F79DB-B291-0B81-ABC0-A380CA48C718}"/>
              </a:ext>
            </a:extLst>
          </p:cNvPr>
          <p:cNvSpPr txBox="1"/>
          <p:nvPr/>
        </p:nvSpPr>
        <p:spPr>
          <a:xfrm>
            <a:off x="5725971" y="814522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1EDB770-1C86-67C3-BF88-ACB1E63C68A6}"/>
              </a:ext>
            </a:extLst>
          </p:cNvPr>
          <p:cNvSpPr txBox="1"/>
          <p:nvPr/>
        </p:nvSpPr>
        <p:spPr>
          <a:xfrm>
            <a:off x="1042488" y="1853371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FA23FA0-0091-919A-0D3E-222DF9DC48FA}"/>
              </a:ext>
            </a:extLst>
          </p:cNvPr>
          <p:cNvSpPr txBox="1"/>
          <p:nvPr/>
        </p:nvSpPr>
        <p:spPr>
          <a:xfrm>
            <a:off x="5730413" y="1872164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66162A1-6B31-72D6-9029-7C47F402A58D}"/>
              </a:ext>
            </a:extLst>
          </p:cNvPr>
          <p:cNvSpPr txBox="1"/>
          <p:nvPr/>
        </p:nvSpPr>
        <p:spPr>
          <a:xfrm>
            <a:off x="1038046" y="2832725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04B50D7-A2F5-1DA7-4807-41A267490DB0}"/>
              </a:ext>
            </a:extLst>
          </p:cNvPr>
          <p:cNvSpPr txBox="1"/>
          <p:nvPr/>
        </p:nvSpPr>
        <p:spPr>
          <a:xfrm>
            <a:off x="5725971" y="2851518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D59A4F8-128E-9432-1C96-FE54A5774A08}"/>
              </a:ext>
            </a:extLst>
          </p:cNvPr>
          <p:cNvSpPr txBox="1"/>
          <p:nvPr/>
        </p:nvSpPr>
        <p:spPr>
          <a:xfrm>
            <a:off x="1047571" y="3854731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9D2DACF-740C-C5EA-170B-FCA3C95F662F}"/>
              </a:ext>
            </a:extLst>
          </p:cNvPr>
          <p:cNvSpPr txBox="1"/>
          <p:nvPr/>
        </p:nvSpPr>
        <p:spPr>
          <a:xfrm>
            <a:off x="5735496" y="3873524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EF441F4-5FD9-BC0F-13A8-08C665ADEED8}"/>
              </a:ext>
            </a:extLst>
          </p:cNvPr>
          <p:cNvSpPr txBox="1"/>
          <p:nvPr/>
        </p:nvSpPr>
        <p:spPr>
          <a:xfrm>
            <a:off x="1038046" y="4908056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015A6AB-B0F7-9C40-03B2-4AF19E42349A}"/>
              </a:ext>
            </a:extLst>
          </p:cNvPr>
          <p:cNvSpPr txBox="1"/>
          <p:nvPr/>
        </p:nvSpPr>
        <p:spPr>
          <a:xfrm>
            <a:off x="5725971" y="4926849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5AE7262-8E33-68BF-E236-7EE5EC93776A}"/>
              </a:ext>
            </a:extLst>
          </p:cNvPr>
          <p:cNvSpPr txBox="1"/>
          <p:nvPr/>
        </p:nvSpPr>
        <p:spPr>
          <a:xfrm>
            <a:off x="1047571" y="5898127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5DA54B9-590A-3326-6182-B46E3B02A5FB}"/>
              </a:ext>
            </a:extLst>
          </p:cNvPr>
          <p:cNvSpPr txBox="1"/>
          <p:nvPr/>
        </p:nvSpPr>
        <p:spPr>
          <a:xfrm>
            <a:off x="5703968" y="5919848"/>
            <a:ext cx="101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1</a:t>
            </a:r>
          </a:p>
        </p:txBody>
      </p:sp>
    </p:spTree>
    <p:extLst>
      <p:ext uri="{BB962C8B-B14F-4D97-AF65-F5344CB8AC3E}">
        <p14:creationId xmlns:p14="http://schemas.microsoft.com/office/powerpoint/2010/main" val="3762539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d"/>
      </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 en chiffres.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91757" y="1883529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6372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029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158911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 en chiffres.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68729" y="284918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2849186"/>
                <a:ext cx="654569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68729" y="3861610"/>
                <a:ext cx="654569" cy="910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3861610"/>
                <a:ext cx="654569" cy="9105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0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043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55348" y="4931921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48" y="4931921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39229" y="590780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5907806"/>
                <a:ext cx="654569" cy="89896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3473889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d"/>
      </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6" grpId="0"/>
      <p:bldP spid="347" grpId="0"/>
      <p:bldP spid="348" grpId="0"/>
      <p:bldP spid="349" grpId="0"/>
      <p:bldP spid="350" grpId="0"/>
      <p:bldP spid="351" grpId="0"/>
      <p:bldP spid="352" grpId="0"/>
      <p:bldP spid="353" grpId="0"/>
      <p:bldP spid="354" grpId="0"/>
      <p:bldP spid="355" grpId="0"/>
      <p:bldP spid="3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Image 385">
            <a:extLst>
              <a:ext uri="{FF2B5EF4-FFF2-40B4-BE49-F238E27FC236}">
                <a16:creationId xmlns:a16="http://schemas.microsoft.com/office/drawing/2014/main" id="{2BD9C4E6-3E88-729C-5BF9-09FD2DB4F1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5719" y="5978205"/>
            <a:ext cx="4478281" cy="819365"/>
          </a:xfrm>
          <a:prstGeom prst="rect">
            <a:avLst/>
          </a:prstGeom>
        </p:spPr>
      </p:pic>
      <p:pic>
        <p:nvPicPr>
          <p:cNvPr id="387" name="Image 386">
            <a:extLst>
              <a:ext uri="{FF2B5EF4-FFF2-40B4-BE49-F238E27FC236}">
                <a16:creationId xmlns:a16="http://schemas.microsoft.com/office/drawing/2014/main" id="{A0183167-A85E-495D-41E6-32B419F8B8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5379" y="5976526"/>
            <a:ext cx="4478281" cy="819365"/>
          </a:xfrm>
          <a:prstGeom prst="rect">
            <a:avLst/>
          </a:prstGeom>
        </p:spPr>
      </p:pic>
      <p:pic>
        <p:nvPicPr>
          <p:cNvPr id="384" name="Image 383">
            <a:extLst>
              <a:ext uri="{FF2B5EF4-FFF2-40B4-BE49-F238E27FC236}">
                <a16:creationId xmlns:a16="http://schemas.microsoft.com/office/drawing/2014/main" id="{558F2B9A-58E7-4833-2A58-BF99AD84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606" y="4995876"/>
            <a:ext cx="4478281" cy="819365"/>
          </a:xfrm>
          <a:prstGeom prst="rect">
            <a:avLst/>
          </a:prstGeom>
        </p:spPr>
      </p:pic>
      <p:pic>
        <p:nvPicPr>
          <p:cNvPr id="385" name="Image 384">
            <a:extLst>
              <a:ext uri="{FF2B5EF4-FFF2-40B4-BE49-F238E27FC236}">
                <a16:creationId xmlns:a16="http://schemas.microsoft.com/office/drawing/2014/main" id="{1599E47A-0360-8FE0-FCF7-FCDD0CF19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266" y="4994197"/>
            <a:ext cx="4478281" cy="819365"/>
          </a:xfrm>
          <a:prstGeom prst="rect">
            <a:avLst/>
          </a:prstGeom>
        </p:spPr>
      </p:pic>
      <p:pic>
        <p:nvPicPr>
          <p:cNvPr id="382" name="Image 381">
            <a:extLst>
              <a:ext uri="{FF2B5EF4-FFF2-40B4-BE49-F238E27FC236}">
                <a16:creationId xmlns:a16="http://schemas.microsoft.com/office/drawing/2014/main" id="{F4A743A0-2B3D-AA5C-7407-5433B99BF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47240" y="3929811"/>
            <a:ext cx="4478281" cy="819365"/>
          </a:xfrm>
          <a:prstGeom prst="rect">
            <a:avLst/>
          </a:prstGeom>
        </p:spPr>
      </p:pic>
      <p:pic>
        <p:nvPicPr>
          <p:cNvPr id="383" name="Image 382">
            <a:extLst>
              <a:ext uri="{FF2B5EF4-FFF2-40B4-BE49-F238E27FC236}">
                <a16:creationId xmlns:a16="http://schemas.microsoft.com/office/drawing/2014/main" id="{531B1E20-505C-C108-C5E0-970472FC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66900" y="3928132"/>
            <a:ext cx="4478281" cy="819365"/>
          </a:xfrm>
          <a:prstGeom prst="rect">
            <a:avLst/>
          </a:prstGeom>
        </p:spPr>
      </p:pic>
      <p:pic>
        <p:nvPicPr>
          <p:cNvPr id="380" name="Image 379">
            <a:extLst>
              <a:ext uri="{FF2B5EF4-FFF2-40B4-BE49-F238E27FC236}">
                <a16:creationId xmlns:a16="http://schemas.microsoft.com/office/drawing/2014/main" id="{334FAE52-E650-8E55-C459-1C4D77EE1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34069" y="2919729"/>
            <a:ext cx="4478281" cy="819365"/>
          </a:xfrm>
          <a:prstGeom prst="rect">
            <a:avLst/>
          </a:prstGeom>
        </p:spPr>
      </p:pic>
      <p:pic>
        <p:nvPicPr>
          <p:cNvPr id="381" name="Image 380">
            <a:extLst>
              <a:ext uri="{FF2B5EF4-FFF2-40B4-BE49-F238E27FC236}">
                <a16:creationId xmlns:a16="http://schemas.microsoft.com/office/drawing/2014/main" id="{7C58DAF9-0429-AF3A-F94B-140BA325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53729" y="2918050"/>
            <a:ext cx="4478281" cy="819365"/>
          </a:xfrm>
          <a:prstGeom prst="rect">
            <a:avLst/>
          </a:prstGeom>
        </p:spPr>
      </p:pic>
      <p:pic>
        <p:nvPicPr>
          <p:cNvPr id="378" name="Image 377">
            <a:extLst>
              <a:ext uri="{FF2B5EF4-FFF2-40B4-BE49-F238E27FC236}">
                <a16:creationId xmlns:a16="http://schemas.microsoft.com/office/drawing/2014/main" id="{00028EEF-82D8-7FF3-2E50-1D939AFBA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69832" y="1936607"/>
            <a:ext cx="4478281" cy="819365"/>
          </a:xfrm>
          <a:prstGeom prst="rect">
            <a:avLst/>
          </a:prstGeom>
        </p:spPr>
      </p:pic>
      <p:pic>
        <p:nvPicPr>
          <p:cNvPr id="379" name="Image 378">
            <a:extLst>
              <a:ext uri="{FF2B5EF4-FFF2-40B4-BE49-F238E27FC236}">
                <a16:creationId xmlns:a16="http://schemas.microsoft.com/office/drawing/2014/main" id="{8650878B-5207-57B2-AAFA-7DDD5FF95E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89492" y="1934928"/>
            <a:ext cx="4478281" cy="819365"/>
          </a:xfrm>
          <a:prstGeom prst="rect">
            <a:avLst/>
          </a:prstGeom>
        </p:spPr>
      </p:pic>
      <p:pic>
        <p:nvPicPr>
          <p:cNvPr id="377" name="Image 376">
            <a:extLst>
              <a:ext uri="{FF2B5EF4-FFF2-40B4-BE49-F238E27FC236}">
                <a16:creationId xmlns:a16="http://schemas.microsoft.com/office/drawing/2014/main" id="{809B8F66-F677-2092-E817-1C62CA3FE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625371" y="882371"/>
            <a:ext cx="4478281" cy="819365"/>
          </a:xfrm>
          <a:prstGeom prst="rect">
            <a:avLst/>
          </a:prstGeom>
        </p:spPr>
      </p:pic>
      <p:pic>
        <p:nvPicPr>
          <p:cNvPr id="376" name="Image 375">
            <a:extLst>
              <a:ext uri="{FF2B5EF4-FFF2-40B4-BE49-F238E27FC236}">
                <a16:creationId xmlns:a16="http://schemas.microsoft.com/office/drawing/2014/main" id="{799206B1-06F9-E520-250C-F66202ADD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9094" r="12246" b="77506"/>
          <a:stretch/>
        </p:blipFill>
        <p:spPr>
          <a:xfrm>
            <a:off x="45031" y="880692"/>
            <a:ext cx="4478281" cy="819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9" y="-22476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/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F14690-B44A-4B04-892D-8337B87F0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801093"/>
                <a:ext cx="65456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>
            <a:extLst>
              <a:ext uri="{FF2B5EF4-FFF2-40B4-BE49-F238E27FC236}">
                <a16:creationId xmlns:a16="http://schemas.microsoft.com/office/drawing/2014/main" id="{89BF1E49-E804-4B63-507D-DEB0F7D4E067}"/>
              </a:ext>
            </a:extLst>
          </p:cNvPr>
          <p:cNvSpPr txBox="1"/>
          <p:nvPr/>
        </p:nvSpPr>
        <p:spPr>
          <a:xfrm>
            <a:off x="0" y="844003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a)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A7A5B44-0B95-FFB7-7E02-4DD873C87C6E}"/>
              </a:ext>
            </a:extLst>
          </p:cNvPr>
          <p:cNvSpPr txBox="1"/>
          <p:nvPr/>
        </p:nvSpPr>
        <p:spPr>
          <a:xfrm>
            <a:off x="15531" y="1899909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b)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9FBC077-5BB5-A99F-2B02-7D87760719EA}"/>
              </a:ext>
            </a:extLst>
          </p:cNvPr>
          <p:cNvSpPr txBox="1"/>
          <p:nvPr/>
        </p:nvSpPr>
        <p:spPr>
          <a:xfrm>
            <a:off x="32756" y="2879910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c)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B5B2916-6B67-3B74-7CA3-19F280F5860B}"/>
              </a:ext>
            </a:extLst>
          </p:cNvPr>
          <p:cNvSpPr txBox="1"/>
          <p:nvPr/>
        </p:nvSpPr>
        <p:spPr>
          <a:xfrm>
            <a:off x="-4647" y="3874682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d)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098E9E7-0E80-83D2-9E5E-B173894826FF}"/>
              </a:ext>
            </a:extLst>
          </p:cNvPr>
          <p:cNvSpPr txBox="1"/>
          <p:nvPr/>
        </p:nvSpPr>
        <p:spPr>
          <a:xfrm>
            <a:off x="-4647" y="4960048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47408C-E3C3-63A3-1283-2D185CE5A6A9}"/>
              </a:ext>
            </a:extLst>
          </p:cNvPr>
          <p:cNvSpPr txBox="1"/>
          <p:nvPr/>
        </p:nvSpPr>
        <p:spPr>
          <a:xfrm>
            <a:off x="85379" y="592133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</a:rPr>
              <a:t>f)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0" y="456520"/>
            <a:ext cx="686365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8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J’écris les fractions  en lettres.</a:t>
            </a:r>
            <a:endParaRPr lang="fr-FR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/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D07CA656-50F2-F496-639C-B585E4164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826203"/>
                <a:ext cx="654569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/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54630D0C-5AEA-B19A-CCF3-DA46FA41C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9" y="1866645"/>
                <a:ext cx="654569" cy="898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/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121B4F-9223-8957-2C8B-6946FE5E3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1863824"/>
                <a:ext cx="654569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/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3B982242-9760-E0FB-D1B8-73DF296BA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2869162"/>
                <a:ext cx="654569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/>
              <p:nvPr/>
            </p:nvSpPr>
            <p:spPr>
              <a:xfrm>
                <a:off x="5068729" y="284918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684A90A-7F36-2D0B-AD1F-8DFDA9F8C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2849186"/>
                <a:ext cx="654569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/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1F110C8B-629D-5984-D7F0-D071741E7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5" y="3861610"/>
                <a:ext cx="654569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/>
              <p:nvPr/>
            </p:nvSpPr>
            <p:spPr>
              <a:xfrm>
                <a:off x="5068729" y="3861610"/>
                <a:ext cx="654569" cy="910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85A8B634-43F0-6D80-8BFA-3E455009E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29" y="3861610"/>
                <a:ext cx="654569" cy="9105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/>
              <p:nvPr/>
            </p:nvSpPr>
            <p:spPr>
              <a:xfrm>
                <a:off x="468295" y="4934844"/>
                <a:ext cx="654569" cy="900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F2016CC4-EF2A-CF5A-B227-1EBB443A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" y="4934844"/>
                <a:ext cx="654569" cy="90043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/>
              <p:nvPr/>
            </p:nvSpPr>
            <p:spPr>
              <a:xfrm>
                <a:off x="5055348" y="4931921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678D2153-CDBD-F866-BA10-D256216AC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48" y="4931921"/>
                <a:ext cx="654569" cy="8989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/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31E77A18-864C-F4FA-C962-F3569F5B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2" y="5919848"/>
                <a:ext cx="654569" cy="8989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/>
              <p:nvPr/>
            </p:nvSpPr>
            <p:spPr>
              <a:xfrm>
                <a:off x="5039229" y="5907806"/>
                <a:ext cx="654569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den>
                      </m:f>
                    </m:oMath>
                  </m:oMathPara>
                </a14:m>
                <a:endParaRPr lang="fr-FR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56169528-AE49-8ABF-553C-21569A0B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9" y="5907806"/>
                <a:ext cx="654569" cy="89896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7" name="ZoneTexte 356">
            <a:extLst>
              <a:ext uri="{FF2B5EF4-FFF2-40B4-BE49-F238E27FC236}">
                <a16:creationId xmlns:a16="http://schemas.microsoft.com/office/drawing/2014/main" id="{54CAB51B-464D-4B78-31A1-9275A9083CED}"/>
              </a:ext>
            </a:extLst>
          </p:cNvPr>
          <p:cNvSpPr txBox="1"/>
          <p:nvPr/>
        </p:nvSpPr>
        <p:spPr>
          <a:xfrm>
            <a:off x="4572420" y="830458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358" name="ZoneTexte 357">
            <a:extLst>
              <a:ext uri="{FF2B5EF4-FFF2-40B4-BE49-F238E27FC236}">
                <a16:creationId xmlns:a16="http://schemas.microsoft.com/office/drawing/2014/main" id="{8FEE7548-DB20-8429-E4E7-57888D759411}"/>
              </a:ext>
            </a:extLst>
          </p:cNvPr>
          <p:cNvSpPr txBox="1"/>
          <p:nvPr/>
        </p:nvSpPr>
        <p:spPr>
          <a:xfrm>
            <a:off x="4587951" y="1886364"/>
            <a:ext cx="6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sp>
        <p:nvSpPr>
          <p:cNvPr id="359" name="ZoneTexte 358">
            <a:extLst>
              <a:ext uri="{FF2B5EF4-FFF2-40B4-BE49-F238E27FC236}">
                <a16:creationId xmlns:a16="http://schemas.microsoft.com/office/drawing/2014/main" id="{B6C25E76-8BEA-5C02-C85A-ADBFA6D2F6E2}"/>
              </a:ext>
            </a:extLst>
          </p:cNvPr>
          <p:cNvSpPr txBox="1"/>
          <p:nvPr/>
        </p:nvSpPr>
        <p:spPr>
          <a:xfrm>
            <a:off x="4604069" y="2864956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c)</a:t>
            </a:r>
          </a:p>
        </p:txBody>
      </p:sp>
      <p:sp>
        <p:nvSpPr>
          <p:cNvPr id="360" name="ZoneTexte 359">
            <a:extLst>
              <a:ext uri="{FF2B5EF4-FFF2-40B4-BE49-F238E27FC236}">
                <a16:creationId xmlns:a16="http://schemas.microsoft.com/office/drawing/2014/main" id="{B71DB58C-5F28-F23B-1567-C4B79AD35D2D}"/>
              </a:ext>
            </a:extLst>
          </p:cNvPr>
          <p:cNvSpPr txBox="1"/>
          <p:nvPr/>
        </p:nvSpPr>
        <p:spPr>
          <a:xfrm>
            <a:off x="4567547" y="3889587"/>
            <a:ext cx="92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d)</a:t>
            </a:r>
          </a:p>
        </p:txBody>
      </p:sp>
      <p:sp>
        <p:nvSpPr>
          <p:cNvPr id="361" name="ZoneTexte 360">
            <a:extLst>
              <a:ext uri="{FF2B5EF4-FFF2-40B4-BE49-F238E27FC236}">
                <a16:creationId xmlns:a16="http://schemas.microsoft.com/office/drawing/2014/main" id="{0839E2C2-78E2-A32F-D6C2-818FE9C05CF8}"/>
              </a:ext>
            </a:extLst>
          </p:cNvPr>
          <p:cNvSpPr txBox="1"/>
          <p:nvPr/>
        </p:nvSpPr>
        <p:spPr>
          <a:xfrm>
            <a:off x="4567967" y="4935002"/>
            <a:ext cx="88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e)</a:t>
            </a:r>
          </a:p>
        </p:txBody>
      </p:sp>
      <p:sp>
        <p:nvSpPr>
          <p:cNvPr id="362" name="ZoneTexte 361">
            <a:extLst>
              <a:ext uri="{FF2B5EF4-FFF2-40B4-BE49-F238E27FC236}">
                <a16:creationId xmlns:a16="http://schemas.microsoft.com/office/drawing/2014/main" id="{27E92C15-6E8A-BEFF-F1DE-839CC445BC3B}"/>
              </a:ext>
            </a:extLst>
          </p:cNvPr>
          <p:cNvSpPr txBox="1"/>
          <p:nvPr/>
        </p:nvSpPr>
        <p:spPr>
          <a:xfrm>
            <a:off x="4668022" y="5919848"/>
            <a:ext cx="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308045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4130</TotalTime>
  <Words>1478</Words>
  <Application>Microsoft Office PowerPoint</Application>
  <PresentationFormat>Affichage à l'écran (4:3)</PresentationFormat>
  <Paragraphs>768</Paragraphs>
  <Slides>24</Slides>
  <Notes>24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 Math</vt:lpstr>
      <vt:lpstr>Cursive standard</vt:lpstr>
      <vt:lpstr>Symbol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ALIASLILI</dc:creator>
  <dc:description/>
  <cp:lastModifiedBy>CM ferry Stlo</cp:lastModifiedBy>
  <cp:revision>172</cp:revision>
  <dcterms:created xsi:type="dcterms:W3CDTF">2019-07-18T22:01:09Z</dcterms:created>
  <dcterms:modified xsi:type="dcterms:W3CDTF">2023-01-29T15:59:00Z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65</vt:i4>
  </property>
</Properties>
</file>