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9"/>
  </p:notesMasterIdLst>
  <p:sldIdLst>
    <p:sldId id="358" r:id="rId2"/>
    <p:sldId id="366" r:id="rId3"/>
    <p:sldId id="367" r:id="rId4"/>
    <p:sldId id="344" r:id="rId5"/>
    <p:sldId id="359" r:id="rId6"/>
    <p:sldId id="373" r:id="rId7"/>
    <p:sldId id="368" r:id="rId8"/>
    <p:sldId id="360" r:id="rId9"/>
    <p:sldId id="371" r:id="rId10"/>
    <p:sldId id="361" r:id="rId11"/>
    <p:sldId id="369" r:id="rId12"/>
    <p:sldId id="362" r:id="rId13"/>
    <p:sldId id="370" r:id="rId14"/>
    <p:sldId id="364" r:id="rId15"/>
    <p:sldId id="374" r:id="rId16"/>
    <p:sldId id="365" r:id="rId17"/>
    <p:sldId id="372" r:id="rId18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 ferry Stlo" initials="CfS" lastIdx="1" clrIdx="0">
    <p:extLst>
      <p:ext uri="{19B8F6BF-5375-455C-9EA6-DF929625EA0E}">
        <p15:presenceInfo xmlns:p15="http://schemas.microsoft.com/office/powerpoint/2012/main" userId="bfee7af4681909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89" autoAdjust="0"/>
    <p:restoredTop sz="86681" autoAdjust="0"/>
  </p:normalViewPr>
  <p:slideViewPr>
    <p:cSldViewPr snapToGrid="0">
      <p:cViewPr varScale="1">
        <p:scale>
          <a:sx n="85" d="100"/>
          <a:sy n="85" d="100"/>
        </p:scale>
        <p:origin x="157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F7681-01FB-449A-9072-028636F73B5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0DCB-53C1-4A2F-81CE-DB3D6756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3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F1 – ligne 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757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F1 – ligne 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031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F1 – ligne 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839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842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392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359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102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423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07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F1 – ligne 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47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888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782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825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218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740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633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F1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96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hdphoto" Target="../media/hdphoto1.wdp"/><Relationship Id="rId5" Type="http://schemas.openxmlformats.org/officeDocument/2006/relationships/image" Target="../media/image3.jpeg"/><Relationship Id="rId15" Type="http://schemas.openxmlformats.org/officeDocument/2006/relationships/image" Target="../media/image12.jpeg"/><Relationship Id="rId10" Type="http://schemas.openxmlformats.org/officeDocument/2006/relationships/image" Target="../media/image8.png"/><Relationship Id="rId19" Type="http://schemas.openxmlformats.org/officeDocument/2006/relationships/image" Target="../media/image16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jpeg"/><Relationship Id="rId13" Type="http://schemas.openxmlformats.org/officeDocument/2006/relationships/image" Target="../media/image71.jpeg"/><Relationship Id="rId3" Type="http://schemas.openxmlformats.org/officeDocument/2006/relationships/image" Target="../media/image1.png"/><Relationship Id="rId7" Type="http://schemas.openxmlformats.org/officeDocument/2006/relationships/image" Target="../media/image66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7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11" Type="http://schemas.openxmlformats.org/officeDocument/2006/relationships/image" Target="../media/image70.jpeg"/><Relationship Id="rId5" Type="http://schemas.openxmlformats.org/officeDocument/2006/relationships/image" Target="../media/image53.jpeg"/><Relationship Id="rId15" Type="http://schemas.openxmlformats.org/officeDocument/2006/relationships/image" Target="../media/image73.jpeg"/><Relationship Id="rId10" Type="http://schemas.openxmlformats.org/officeDocument/2006/relationships/image" Target="../media/image69.jpeg"/><Relationship Id="rId4" Type="http://schemas.openxmlformats.org/officeDocument/2006/relationships/image" Target="../media/image3.jpeg"/><Relationship Id="rId9" Type="http://schemas.openxmlformats.org/officeDocument/2006/relationships/image" Target="../media/image68.jpeg"/><Relationship Id="rId14" Type="http://schemas.openxmlformats.org/officeDocument/2006/relationships/image" Target="../media/image7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18" Type="http://schemas.openxmlformats.org/officeDocument/2006/relationships/image" Target="../media/image66.jpeg"/><Relationship Id="rId26" Type="http://schemas.openxmlformats.org/officeDocument/2006/relationships/image" Target="../media/image87.png"/><Relationship Id="rId3" Type="http://schemas.openxmlformats.org/officeDocument/2006/relationships/image" Target="../media/image1.png"/><Relationship Id="rId21" Type="http://schemas.openxmlformats.org/officeDocument/2006/relationships/image" Target="../media/image69.jpe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17" Type="http://schemas.openxmlformats.org/officeDocument/2006/relationships/image" Target="../media/image65.png"/><Relationship Id="rId25" Type="http://schemas.openxmlformats.org/officeDocument/2006/relationships/image" Target="../media/image72.jpe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53.jpeg"/><Relationship Id="rId20" Type="http://schemas.openxmlformats.org/officeDocument/2006/relationships/image" Target="../media/image6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24" Type="http://schemas.openxmlformats.org/officeDocument/2006/relationships/image" Target="../media/image71.jpeg"/><Relationship Id="rId5" Type="http://schemas.openxmlformats.org/officeDocument/2006/relationships/image" Target="../media/image76.png"/><Relationship Id="rId15" Type="http://schemas.openxmlformats.org/officeDocument/2006/relationships/image" Target="../media/image86.png"/><Relationship Id="rId23" Type="http://schemas.openxmlformats.org/officeDocument/2006/relationships/image" Target="../media/image13.jpeg"/><Relationship Id="rId28" Type="http://schemas.openxmlformats.org/officeDocument/2006/relationships/image" Target="../media/image74.jpeg"/><Relationship Id="rId10" Type="http://schemas.openxmlformats.org/officeDocument/2006/relationships/image" Target="../media/image81.png"/><Relationship Id="rId19" Type="http://schemas.openxmlformats.org/officeDocument/2006/relationships/image" Target="../media/image67.jpeg"/><Relationship Id="rId4" Type="http://schemas.openxmlformats.org/officeDocument/2006/relationships/image" Target="../media/image3.jpeg"/><Relationship Id="rId9" Type="http://schemas.openxmlformats.org/officeDocument/2006/relationships/image" Target="../media/image80.png"/><Relationship Id="rId14" Type="http://schemas.openxmlformats.org/officeDocument/2006/relationships/image" Target="../media/image85.png"/><Relationship Id="rId22" Type="http://schemas.openxmlformats.org/officeDocument/2006/relationships/image" Target="../media/image70.jpeg"/><Relationship Id="rId27" Type="http://schemas.openxmlformats.org/officeDocument/2006/relationships/image" Target="../media/image7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0.png"/><Relationship Id="rId13" Type="http://schemas.openxmlformats.org/officeDocument/2006/relationships/image" Target="../media/image860.png"/><Relationship Id="rId3" Type="http://schemas.openxmlformats.org/officeDocument/2006/relationships/image" Target="../media/image1.png"/><Relationship Id="rId7" Type="http://schemas.openxmlformats.org/officeDocument/2006/relationships/image" Target="../media/image800.png"/><Relationship Id="rId12" Type="http://schemas.openxmlformats.org/officeDocument/2006/relationships/image" Target="../media/image850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0.png"/><Relationship Id="rId11" Type="http://schemas.openxmlformats.org/officeDocument/2006/relationships/image" Target="../media/image840.png"/><Relationship Id="rId5" Type="http://schemas.openxmlformats.org/officeDocument/2006/relationships/image" Target="../media/image780.png"/><Relationship Id="rId15" Type="http://schemas.openxmlformats.org/officeDocument/2006/relationships/image" Target="../media/image810.png"/><Relationship Id="rId10" Type="http://schemas.openxmlformats.org/officeDocument/2006/relationships/image" Target="../media/image830.png"/><Relationship Id="rId4" Type="http://schemas.openxmlformats.org/officeDocument/2006/relationships/image" Target="../media/image3.jpeg"/><Relationship Id="rId9" Type="http://schemas.openxmlformats.org/officeDocument/2006/relationships/image" Target="../media/image820.png"/><Relationship Id="rId14" Type="http://schemas.openxmlformats.org/officeDocument/2006/relationships/image" Target="../media/image87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97.png"/><Relationship Id="rId3" Type="http://schemas.openxmlformats.org/officeDocument/2006/relationships/image" Target="../media/image1.png"/><Relationship Id="rId7" Type="http://schemas.openxmlformats.org/officeDocument/2006/relationships/image" Target="../media/image91.png"/><Relationship Id="rId12" Type="http://schemas.openxmlformats.org/officeDocument/2006/relationships/image" Target="../media/image96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89.png"/><Relationship Id="rId15" Type="http://schemas.openxmlformats.org/officeDocument/2006/relationships/image" Target="../media/image99.png"/><Relationship Id="rId10" Type="http://schemas.openxmlformats.org/officeDocument/2006/relationships/image" Target="../media/image94.png"/><Relationship Id="rId4" Type="http://schemas.openxmlformats.org/officeDocument/2006/relationships/image" Target="../media/image3.jpeg"/><Relationship Id="rId9" Type="http://schemas.openxmlformats.org/officeDocument/2006/relationships/image" Target="../media/image93.png"/><Relationship Id="rId14" Type="http://schemas.openxmlformats.org/officeDocument/2006/relationships/image" Target="../media/image9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1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75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4" Type="http://schemas.openxmlformats.org/officeDocument/2006/relationships/image" Target="../media/image3.jpe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0.png"/><Relationship Id="rId13" Type="http://schemas.openxmlformats.org/officeDocument/2006/relationships/image" Target="../media/image960.png"/><Relationship Id="rId3" Type="http://schemas.openxmlformats.org/officeDocument/2006/relationships/image" Target="../media/image1.png"/><Relationship Id="rId7" Type="http://schemas.openxmlformats.org/officeDocument/2006/relationships/image" Target="../media/image910.png"/><Relationship Id="rId12" Type="http://schemas.openxmlformats.org/officeDocument/2006/relationships/image" Target="../media/image950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90.png"/><Relationship Id="rId11" Type="http://schemas.openxmlformats.org/officeDocument/2006/relationships/image" Target="../media/image940.png"/><Relationship Id="rId5" Type="http://schemas.openxmlformats.org/officeDocument/2006/relationships/image" Target="../media/image890.png"/><Relationship Id="rId15" Type="http://schemas.openxmlformats.org/officeDocument/2006/relationships/image" Target="../media/image980.png"/><Relationship Id="rId10" Type="http://schemas.openxmlformats.org/officeDocument/2006/relationships/image" Target="../media/image930.png"/><Relationship Id="rId4" Type="http://schemas.openxmlformats.org/officeDocument/2006/relationships/image" Target="../media/image3.jpeg"/><Relationship Id="rId9" Type="http://schemas.openxmlformats.org/officeDocument/2006/relationships/image" Target="../media/image330.png"/><Relationship Id="rId14" Type="http://schemas.openxmlformats.org/officeDocument/2006/relationships/image" Target="../media/image97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0.png"/><Relationship Id="rId13" Type="http://schemas.openxmlformats.org/officeDocument/2006/relationships/image" Target="../media/image1080.png"/><Relationship Id="rId3" Type="http://schemas.openxmlformats.org/officeDocument/2006/relationships/image" Target="../media/image1.png"/><Relationship Id="rId7" Type="http://schemas.openxmlformats.org/officeDocument/2006/relationships/image" Target="../media/image1030.png"/><Relationship Id="rId12" Type="http://schemas.openxmlformats.org/officeDocument/2006/relationships/image" Target="../media/image1070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20.png"/><Relationship Id="rId11" Type="http://schemas.openxmlformats.org/officeDocument/2006/relationships/image" Target="../media/image1060.png"/><Relationship Id="rId5" Type="http://schemas.openxmlformats.org/officeDocument/2006/relationships/image" Target="../media/image1010.png"/><Relationship Id="rId15" Type="http://schemas.openxmlformats.org/officeDocument/2006/relationships/image" Target="../media/image1100.png"/><Relationship Id="rId10" Type="http://schemas.openxmlformats.org/officeDocument/2006/relationships/image" Target="../media/image1050.png"/><Relationship Id="rId4" Type="http://schemas.openxmlformats.org/officeDocument/2006/relationships/image" Target="../media/image3.jpeg"/><Relationship Id="rId9" Type="http://schemas.openxmlformats.org/officeDocument/2006/relationships/image" Target="../media/image33.png"/><Relationship Id="rId14" Type="http://schemas.openxmlformats.org/officeDocument/2006/relationships/image" Target="../media/image109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26" Type="http://schemas.openxmlformats.org/officeDocument/2006/relationships/image" Target="../media/image23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4.jpeg"/><Relationship Id="rId12" Type="http://schemas.microsoft.com/office/2007/relationships/hdphoto" Target="../media/hdphoto1.wdp"/><Relationship Id="rId17" Type="http://schemas.openxmlformats.org/officeDocument/2006/relationships/image" Target="../media/image13.jpeg"/><Relationship Id="rId25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jpeg"/><Relationship Id="rId20" Type="http://schemas.openxmlformats.org/officeDocument/2006/relationships/image" Target="../media/image16.jpe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5" Type="http://schemas.openxmlformats.org/officeDocument/2006/relationships/image" Target="../media/image3.jpeg"/><Relationship Id="rId15" Type="http://schemas.openxmlformats.org/officeDocument/2006/relationships/image" Target="../media/image11.jpe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7.jpeg"/><Relationship Id="rId19" Type="http://schemas.openxmlformats.org/officeDocument/2006/relationships/image" Target="../media/image15.jpeg"/><Relationship Id="rId31" Type="http://schemas.openxmlformats.org/officeDocument/2006/relationships/image" Target="../media/image28.png"/><Relationship Id="rId4" Type="http://schemas.openxmlformats.org/officeDocument/2006/relationships/image" Target="../media/image2.jpeg"/><Relationship Id="rId9" Type="http://schemas.openxmlformats.org/officeDocument/2006/relationships/image" Target="../media/image6.jpeg"/><Relationship Id="rId14" Type="http://schemas.openxmlformats.org/officeDocument/2006/relationships/image" Target="../media/image10.jpe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1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3.jpe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13" Type="http://schemas.openxmlformats.org/officeDocument/2006/relationships/image" Target="../media/image370.png"/><Relationship Id="rId3" Type="http://schemas.openxmlformats.org/officeDocument/2006/relationships/image" Target="../media/image1.png"/><Relationship Id="rId7" Type="http://schemas.openxmlformats.org/officeDocument/2006/relationships/image" Target="../media/image310.png"/><Relationship Id="rId12" Type="http://schemas.openxmlformats.org/officeDocument/2006/relationships/image" Target="../media/image36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0.png"/><Relationship Id="rId11" Type="http://schemas.openxmlformats.org/officeDocument/2006/relationships/image" Target="../media/image350.png"/><Relationship Id="rId5" Type="http://schemas.openxmlformats.org/officeDocument/2006/relationships/image" Target="../media/image290.png"/><Relationship Id="rId15" Type="http://schemas.openxmlformats.org/officeDocument/2006/relationships/image" Target="../media/image390.png"/><Relationship Id="rId10" Type="http://schemas.openxmlformats.org/officeDocument/2006/relationships/image" Target="../media/image340.png"/><Relationship Id="rId4" Type="http://schemas.openxmlformats.org/officeDocument/2006/relationships/image" Target="../media/image3.jpeg"/><Relationship Id="rId9" Type="http://schemas.openxmlformats.org/officeDocument/2006/relationships/image" Target="../media/image330.png"/><Relationship Id="rId14" Type="http://schemas.openxmlformats.org/officeDocument/2006/relationships/image" Target="../media/image3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1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3.jpe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3.jpe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0.png"/><Relationship Id="rId13" Type="http://schemas.openxmlformats.org/officeDocument/2006/relationships/image" Target="../media/image490.png"/><Relationship Id="rId3" Type="http://schemas.openxmlformats.org/officeDocument/2006/relationships/image" Target="../media/image1.png"/><Relationship Id="rId7" Type="http://schemas.openxmlformats.org/officeDocument/2006/relationships/image" Target="../media/image430.png"/><Relationship Id="rId12" Type="http://schemas.openxmlformats.org/officeDocument/2006/relationships/image" Target="../media/image480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5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0.png"/><Relationship Id="rId11" Type="http://schemas.openxmlformats.org/officeDocument/2006/relationships/image" Target="../media/image470.png"/><Relationship Id="rId5" Type="http://schemas.openxmlformats.org/officeDocument/2006/relationships/image" Target="../media/image410.png"/><Relationship Id="rId15" Type="http://schemas.openxmlformats.org/officeDocument/2006/relationships/image" Target="../media/image510.png"/><Relationship Id="rId10" Type="http://schemas.openxmlformats.org/officeDocument/2006/relationships/image" Target="../media/image460.png"/><Relationship Id="rId4" Type="http://schemas.openxmlformats.org/officeDocument/2006/relationships/image" Target="../media/image3.jpeg"/><Relationship Id="rId9" Type="http://schemas.openxmlformats.org/officeDocument/2006/relationships/image" Target="../media/image450.png"/><Relationship Id="rId14" Type="http://schemas.openxmlformats.org/officeDocument/2006/relationships/image" Target="../media/image50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3.jpe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roupe 342">
            <a:extLst>
              <a:ext uri="{FF2B5EF4-FFF2-40B4-BE49-F238E27FC236}">
                <a16:creationId xmlns:a16="http://schemas.microsoft.com/office/drawing/2014/main" id="{6D5D9DF0-15EB-8717-F801-517032BDD776}"/>
              </a:ext>
            </a:extLst>
          </p:cNvPr>
          <p:cNvGrpSpPr/>
          <p:nvPr/>
        </p:nvGrpSpPr>
        <p:grpSpPr>
          <a:xfrm>
            <a:off x="4889655" y="818468"/>
            <a:ext cx="4254345" cy="5948149"/>
            <a:chOff x="2036656" y="909851"/>
            <a:chExt cx="4254345" cy="5948149"/>
          </a:xfrm>
        </p:grpSpPr>
        <p:pic>
          <p:nvPicPr>
            <p:cNvPr id="344" name="Image 343">
              <a:extLst>
                <a:ext uri="{FF2B5EF4-FFF2-40B4-BE49-F238E27FC236}">
                  <a16:creationId xmlns:a16="http://schemas.microsoft.com/office/drawing/2014/main" id="{F13F74A7-2867-A1FD-1D79-F7E0B1564D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2" t="7885" r="14230" b="63425"/>
            <a:stretch/>
          </p:blipFill>
          <p:spPr>
            <a:xfrm>
              <a:off x="2036656" y="5145252"/>
              <a:ext cx="4254345" cy="1712748"/>
            </a:xfrm>
            <a:prstGeom prst="rect">
              <a:avLst/>
            </a:prstGeom>
          </p:spPr>
        </p:pic>
        <p:pic>
          <p:nvPicPr>
            <p:cNvPr id="345" name="Image 344">
              <a:extLst>
                <a:ext uri="{FF2B5EF4-FFF2-40B4-BE49-F238E27FC236}">
                  <a16:creationId xmlns:a16="http://schemas.microsoft.com/office/drawing/2014/main" id="{C8CE8769-7162-AE79-5182-C2390B6A6D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3" t="7885" r="14490" b="21169"/>
            <a:stretch/>
          </p:blipFill>
          <p:spPr>
            <a:xfrm>
              <a:off x="2036656" y="909851"/>
              <a:ext cx="4238814" cy="4235402"/>
            </a:xfrm>
            <a:prstGeom prst="rect">
              <a:avLst/>
            </a:prstGeom>
          </p:spPr>
        </p:pic>
      </p:grpSp>
      <p:grpSp>
        <p:nvGrpSpPr>
          <p:cNvPr id="333" name="Groupe 332">
            <a:extLst>
              <a:ext uri="{FF2B5EF4-FFF2-40B4-BE49-F238E27FC236}">
                <a16:creationId xmlns:a16="http://schemas.microsoft.com/office/drawing/2014/main" id="{A3F3B260-318D-8D5D-284E-E37CBDCEC8F3}"/>
              </a:ext>
            </a:extLst>
          </p:cNvPr>
          <p:cNvGrpSpPr/>
          <p:nvPr/>
        </p:nvGrpSpPr>
        <p:grpSpPr>
          <a:xfrm>
            <a:off x="546957" y="836291"/>
            <a:ext cx="3694719" cy="5948149"/>
            <a:chOff x="2036656" y="909851"/>
            <a:chExt cx="3694719" cy="5948149"/>
          </a:xfrm>
        </p:grpSpPr>
        <p:pic>
          <p:nvPicPr>
            <p:cNvPr id="332" name="Image 331">
              <a:extLst>
                <a:ext uri="{FF2B5EF4-FFF2-40B4-BE49-F238E27FC236}">
                  <a16:creationId xmlns:a16="http://schemas.microsoft.com/office/drawing/2014/main" id="{A82D6D22-59BF-2155-DACC-F7ED9C0F34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2" t="7885" r="24192" b="63425"/>
            <a:stretch/>
          </p:blipFill>
          <p:spPr>
            <a:xfrm>
              <a:off x="2036656" y="5145252"/>
              <a:ext cx="3662597" cy="1712748"/>
            </a:xfrm>
            <a:prstGeom prst="rect">
              <a:avLst/>
            </a:prstGeom>
          </p:spPr>
        </p:pic>
        <p:pic>
          <p:nvPicPr>
            <p:cNvPr id="331" name="Image 330">
              <a:extLst>
                <a:ext uri="{FF2B5EF4-FFF2-40B4-BE49-F238E27FC236}">
                  <a16:creationId xmlns:a16="http://schemas.microsoft.com/office/drawing/2014/main" id="{AC3D9EC3-CCCA-9A8E-5084-98B985FEB8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4" t="7885" r="23650" b="21169"/>
            <a:stretch/>
          </p:blipFill>
          <p:spPr>
            <a:xfrm>
              <a:off x="2036656" y="909851"/>
              <a:ext cx="3694719" cy="4235402"/>
            </a:xfrm>
            <a:prstGeom prst="rect">
              <a:avLst/>
            </a:prstGeom>
          </p:spPr>
        </p:pic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C9A5B34B-3CFD-8C65-B27E-4EC99200F4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50774">
            <a:off x="844921" y="2836982"/>
            <a:ext cx="1103396" cy="1101022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A2A171F2-E1E6-1C47-E322-F6B8EFD737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7354" y="3996908"/>
            <a:ext cx="1980120" cy="83099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1DF5307-F755-601F-5930-AAE0F2ADFF3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82" y="2091369"/>
            <a:ext cx="2011291" cy="69454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ADA2DA7-26CC-24B3-CCDD-2E063435632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38" y="963574"/>
            <a:ext cx="1061526" cy="106436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505BB55-7731-62E4-C807-DDE2A61C629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31768"/>
            <a:ext cx="2150274" cy="63098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C9F27D9F-6F6B-4CDA-856A-1290F6B9EB4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694324" y="4839896"/>
            <a:ext cx="1292426" cy="128254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102368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97773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15531" y="2948649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31650" y="399690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0" y="5045167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31650" y="6014999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D136820-5D71-BBBD-B29C-E0B7A3CBB79A}"/>
              </a:ext>
            </a:extLst>
          </p:cNvPr>
          <p:cNvSpPr txBox="1"/>
          <p:nvPr/>
        </p:nvSpPr>
        <p:spPr>
          <a:xfrm>
            <a:off x="4242246" y="103088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27D86C3-B3AA-4109-0474-13D4C17E3F0E}"/>
              </a:ext>
            </a:extLst>
          </p:cNvPr>
          <p:cNvSpPr txBox="1"/>
          <p:nvPr/>
        </p:nvSpPr>
        <p:spPr>
          <a:xfrm>
            <a:off x="4257777" y="198493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F08E5B1-6CEE-389E-F51C-4179E2D5319F}"/>
              </a:ext>
            </a:extLst>
          </p:cNvPr>
          <p:cNvSpPr txBox="1"/>
          <p:nvPr/>
        </p:nvSpPr>
        <p:spPr>
          <a:xfrm>
            <a:off x="4257777" y="2955843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20" name="ZoneTexte 319">
            <a:extLst>
              <a:ext uri="{FF2B5EF4-FFF2-40B4-BE49-F238E27FC236}">
                <a16:creationId xmlns:a16="http://schemas.microsoft.com/office/drawing/2014/main" id="{553A49C3-05D5-1E82-096E-68507A53CD44}"/>
              </a:ext>
            </a:extLst>
          </p:cNvPr>
          <p:cNvSpPr txBox="1"/>
          <p:nvPr/>
        </p:nvSpPr>
        <p:spPr>
          <a:xfrm>
            <a:off x="4273896" y="400410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21" name="ZoneTexte 320">
            <a:extLst>
              <a:ext uri="{FF2B5EF4-FFF2-40B4-BE49-F238E27FC236}">
                <a16:creationId xmlns:a16="http://schemas.microsoft.com/office/drawing/2014/main" id="{840DECE6-7A8D-DF47-607A-057C7F6DAB18}"/>
              </a:ext>
            </a:extLst>
          </p:cNvPr>
          <p:cNvSpPr txBox="1"/>
          <p:nvPr/>
        </p:nvSpPr>
        <p:spPr>
          <a:xfrm>
            <a:off x="4242246" y="5052361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22" name="ZoneTexte 321">
            <a:extLst>
              <a:ext uri="{FF2B5EF4-FFF2-40B4-BE49-F238E27FC236}">
                <a16:creationId xmlns:a16="http://schemas.microsoft.com/office/drawing/2014/main" id="{6F6460FF-82FE-04ED-FC8C-DC659F3B6C31}"/>
              </a:ext>
            </a:extLst>
          </p:cNvPr>
          <p:cNvSpPr txBox="1"/>
          <p:nvPr/>
        </p:nvSpPr>
        <p:spPr>
          <a:xfrm>
            <a:off x="4273896" y="6022193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pic>
        <p:nvPicPr>
          <p:cNvPr id="323" name="Image 322">
            <a:extLst>
              <a:ext uri="{FF2B5EF4-FFF2-40B4-BE49-F238E27FC236}">
                <a16:creationId xmlns:a16="http://schemas.microsoft.com/office/drawing/2014/main" id="{8839A137-B3EA-D3BC-E133-65F5F9E98E4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52043" y="1922623"/>
            <a:ext cx="748645" cy="1115246"/>
          </a:xfrm>
          <a:prstGeom prst="rect">
            <a:avLst/>
          </a:prstGeom>
        </p:spPr>
      </p:pic>
      <p:pic>
        <p:nvPicPr>
          <p:cNvPr id="324" name="Image 323">
            <a:extLst>
              <a:ext uri="{FF2B5EF4-FFF2-40B4-BE49-F238E27FC236}">
                <a16:creationId xmlns:a16="http://schemas.microsoft.com/office/drawing/2014/main" id="{D8C81C14-0671-D77C-46C2-50D8D5DDF2A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01793" y="1917512"/>
            <a:ext cx="755650" cy="1118464"/>
          </a:xfrm>
          <a:prstGeom prst="rect">
            <a:avLst/>
          </a:prstGeom>
        </p:spPr>
      </p:pic>
      <p:pic>
        <p:nvPicPr>
          <p:cNvPr id="325" name="Image 324">
            <a:extLst>
              <a:ext uri="{FF2B5EF4-FFF2-40B4-BE49-F238E27FC236}">
                <a16:creationId xmlns:a16="http://schemas.microsoft.com/office/drawing/2014/main" id="{899C9459-52A3-4801-42D8-69C2EF06251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79" y="818468"/>
            <a:ext cx="1722723" cy="1227539"/>
          </a:xfrm>
          <a:prstGeom prst="rect">
            <a:avLst/>
          </a:prstGeom>
        </p:spPr>
      </p:pic>
      <p:pic>
        <p:nvPicPr>
          <p:cNvPr id="326" name="Image 325">
            <a:extLst>
              <a:ext uri="{FF2B5EF4-FFF2-40B4-BE49-F238E27FC236}">
                <a16:creationId xmlns:a16="http://schemas.microsoft.com/office/drawing/2014/main" id="{BC1E020E-A73C-6212-76A9-CE977B4616C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82097" y="2920856"/>
            <a:ext cx="1667149" cy="943372"/>
          </a:xfrm>
          <a:prstGeom prst="rect">
            <a:avLst/>
          </a:prstGeom>
        </p:spPr>
      </p:pic>
      <p:pic>
        <p:nvPicPr>
          <p:cNvPr id="327" name="Image 326">
            <a:extLst>
              <a:ext uri="{FF2B5EF4-FFF2-40B4-BE49-F238E27FC236}">
                <a16:creationId xmlns:a16="http://schemas.microsoft.com/office/drawing/2014/main" id="{E8489040-1C0D-82A7-660A-FF79A55BCC4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049484" y="3915059"/>
            <a:ext cx="1396661" cy="1125372"/>
          </a:xfrm>
          <a:prstGeom prst="rect">
            <a:avLst/>
          </a:prstGeom>
        </p:spPr>
      </p:pic>
      <p:pic>
        <p:nvPicPr>
          <p:cNvPr id="328" name="Image 327">
            <a:extLst>
              <a:ext uri="{FF2B5EF4-FFF2-40B4-BE49-F238E27FC236}">
                <a16:creationId xmlns:a16="http://schemas.microsoft.com/office/drawing/2014/main" id="{E8E9B031-7559-1225-3F9E-0FB451B5C3D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980834" y="5917865"/>
            <a:ext cx="1351317" cy="935194"/>
          </a:xfrm>
          <a:prstGeom prst="rect">
            <a:avLst/>
          </a:prstGeom>
        </p:spPr>
      </p:pic>
      <p:pic>
        <p:nvPicPr>
          <p:cNvPr id="329" name="Image 328">
            <a:extLst>
              <a:ext uri="{FF2B5EF4-FFF2-40B4-BE49-F238E27FC236}">
                <a16:creationId xmlns:a16="http://schemas.microsoft.com/office/drawing/2014/main" id="{B7C16749-D137-66DD-005A-5110F6C8A0C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45023" y="5101274"/>
            <a:ext cx="1555777" cy="767678"/>
          </a:xfrm>
          <a:prstGeom prst="rect">
            <a:avLst/>
          </a:prstGeom>
        </p:spPr>
      </p:pic>
      <p:pic>
        <p:nvPicPr>
          <p:cNvPr id="330" name="Image 329">
            <a:extLst>
              <a:ext uri="{FF2B5EF4-FFF2-40B4-BE49-F238E27FC236}">
                <a16:creationId xmlns:a16="http://schemas.microsoft.com/office/drawing/2014/main" id="{68CF5F7D-E212-26DE-0B33-27BF935A872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320" y="5100347"/>
            <a:ext cx="1555777" cy="767678"/>
          </a:xfrm>
          <a:prstGeom prst="rect">
            <a:avLst/>
          </a:prstGeom>
        </p:spPr>
      </p:pic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chiffres.</a:t>
            </a:r>
            <a:endParaRPr lang="fr-FR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935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0" grpId="0"/>
      <p:bldP spid="321" grpId="0"/>
      <p:bldP spid="3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roupe 342">
            <a:extLst>
              <a:ext uri="{FF2B5EF4-FFF2-40B4-BE49-F238E27FC236}">
                <a16:creationId xmlns:a16="http://schemas.microsoft.com/office/drawing/2014/main" id="{6D5D9DF0-15EB-8717-F801-517032BDD776}"/>
              </a:ext>
            </a:extLst>
          </p:cNvPr>
          <p:cNvGrpSpPr/>
          <p:nvPr/>
        </p:nvGrpSpPr>
        <p:grpSpPr>
          <a:xfrm>
            <a:off x="4887181" y="818468"/>
            <a:ext cx="4256819" cy="5948149"/>
            <a:chOff x="2036656" y="909851"/>
            <a:chExt cx="4256819" cy="5948149"/>
          </a:xfrm>
        </p:grpSpPr>
        <p:pic>
          <p:nvPicPr>
            <p:cNvPr id="344" name="Image 343">
              <a:extLst>
                <a:ext uri="{FF2B5EF4-FFF2-40B4-BE49-F238E27FC236}">
                  <a16:creationId xmlns:a16="http://schemas.microsoft.com/office/drawing/2014/main" id="{F13F74A7-2867-A1FD-1D79-F7E0B1564D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2" t="7885" r="14188" b="63425"/>
            <a:stretch/>
          </p:blipFill>
          <p:spPr>
            <a:xfrm>
              <a:off x="2036656" y="5145252"/>
              <a:ext cx="4256819" cy="1712748"/>
            </a:xfrm>
            <a:prstGeom prst="rect">
              <a:avLst/>
            </a:prstGeom>
          </p:spPr>
        </p:pic>
        <p:pic>
          <p:nvPicPr>
            <p:cNvPr id="345" name="Image 344">
              <a:extLst>
                <a:ext uri="{FF2B5EF4-FFF2-40B4-BE49-F238E27FC236}">
                  <a16:creationId xmlns:a16="http://schemas.microsoft.com/office/drawing/2014/main" id="{C8CE8769-7162-AE79-5182-C2390B6A6D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3" t="7885" r="14490" b="21169"/>
            <a:stretch/>
          </p:blipFill>
          <p:spPr>
            <a:xfrm>
              <a:off x="2036656" y="909851"/>
              <a:ext cx="4238814" cy="4235402"/>
            </a:xfrm>
            <a:prstGeom prst="rect">
              <a:avLst/>
            </a:prstGeom>
          </p:spPr>
        </p:pic>
      </p:grpSp>
      <p:grpSp>
        <p:nvGrpSpPr>
          <p:cNvPr id="333" name="Groupe 332">
            <a:extLst>
              <a:ext uri="{FF2B5EF4-FFF2-40B4-BE49-F238E27FC236}">
                <a16:creationId xmlns:a16="http://schemas.microsoft.com/office/drawing/2014/main" id="{A3F3B260-318D-8D5D-284E-E37CBDCEC8F3}"/>
              </a:ext>
            </a:extLst>
          </p:cNvPr>
          <p:cNvGrpSpPr/>
          <p:nvPr/>
        </p:nvGrpSpPr>
        <p:grpSpPr>
          <a:xfrm>
            <a:off x="546957" y="836291"/>
            <a:ext cx="3694719" cy="5948149"/>
            <a:chOff x="2036656" y="909851"/>
            <a:chExt cx="3694719" cy="5948149"/>
          </a:xfrm>
        </p:grpSpPr>
        <p:pic>
          <p:nvPicPr>
            <p:cNvPr id="332" name="Image 331">
              <a:extLst>
                <a:ext uri="{FF2B5EF4-FFF2-40B4-BE49-F238E27FC236}">
                  <a16:creationId xmlns:a16="http://schemas.microsoft.com/office/drawing/2014/main" id="{A82D6D22-59BF-2155-DACC-F7ED9C0F34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2" t="7885" r="24192" b="63425"/>
            <a:stretch/>
          </p:blipFill>
          <p:spPr>
            <a:xfrm>
              <a:off x="2036656" y="5145252"/>
              <a:ext cx="3662597" cy="1712748"/>
            </a:xfrm>
            <a:prstGeom prst="rect">
              <a:avLst/>
            </a:prstGeom>
          </p:spPr>
        </p:pic>
        <p:pic>
          <p:nvPicPr>
            <p:cNvPr id="331" name="Image 330">
              <a:extLst>
                <a:ext uri="{FF2B5EF4-FFF2-40B4-BE49-F238E27FC236}">
                  <a16:creationId xmlns:a16="http://schemas.microsoft.com/office/drawing/2014/main" id="{AC3D9EC3-CCCA-9A8E-5084-98B985FEB8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4" t="7885" r="23650" b="21169"/>
            <a:stretch/>
          </p:blipFill>
          <p:spPr>
            <a:xfrm>
              <a:off x="2036656" y="909851"/>
              <a:ext cx="3694719" cy="4235402"/>
            </a:xfrm>
            <a:prstGeom prst="rect">
              <a:avLst/>
            </a:prstGeom>
          </p:spPr>
        </p:pic>
      </p:grp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102368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97773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15531" y="2948649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31650" y="399690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0" y="5045167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31650" y="6014999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D136820-5D71-BBBD-B29C-E0B7A3CBB79A}"/>
              </a:ext>
            </a:extLst>
          </p:cNvPr>
          <p:cNvSpPr txBox="1"/>
          <p:nvPr/>
        </p:nvSpPr>
        <p:spPr>
          <a:xfrm>
            <a:off x="4242246" y="103088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27D86C3-B3AA-4109-0474-13D4C17E3F0E}"/>
              </a:ext>
            </a:extLst>
          </p:cNvPr>
          <p:cNvSpPr txBox="1"/>
          <p:nvPr/>
        </p:nvSpPr>
        <p:spPr>
          <a:xfrm>
            <a:off x="4257777" y="198493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F08E5B1-6CEE-389E-F51C-4179E2D5319F}"/>
              </a:ext>
            </a:extLst>
          </p:cNvPr>
          <p:cNvSpPr txBox="1"/>
          <p:nvPr/>
        </p:nvSpPr>
        <p:spPr>
          <a:xfrm>
            <a:off x="4257777" y="2955843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20" name="ZoneTexte 319">
            <a:extLst>
              <a:ext uri="{FF2B5EF4-FFF2-40B4-BE49-F238E27FC236}">
                <a16:creationId xmlns:a16="http://schemas.microsoft.com/office/drawing/2014/main" id="{553A49C3-05D5-1E82-096E-68507A53CD44}"/>
              </a:ext>
            </a:extLst>
          </p:cNvPr>
          <p:cNvSpPr txBox="1"/>
          <p:nvPr/>
        </p:nvSpPr>
        <p:spPr>
          <a:xfrm>
            <a:off x="4273896" y="400410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21" name="ZoneTexte 320">
            <a:extLst>
              <a:ext uri="{FF2B5EF4-FFF2-40B4-BE49-F238E27FC236}">
                <a16:creationId xmlns:a16="http://schemas.microsoft.com/office/drawing/2014/main" id="{840DECE6-7A8D-DF47-607A-057C7F6DAB18}"/>
              </a:ext>
            </a:extLst>
          </p:cNvPr>
          <p:cNvSpPr txBox="1"/>
          <p:nvPr/>
        </p:nvSpPr>
        <p:spPr>
          <a:xfrm>
            <a:off x="4242246" y="5052361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22" name="ZoneTexte 321">
            <a:extLst>
              <a:ext uri="{FF2B5EF4-FFF2-40B4-BE49-F238E27FC236}">
                <a16:creationId xmlns:a16="http://schemas.microsoft.com/office/drawing/2014/main" id="{6F6460FF-82FE-04ED-FC8C-DC659F3B6C31}"/>
              </a:ext>
            </a:extLst>
          </p:cNvPr>
          <p:cNvSpPr txBox="1"/>
          <p:nvPr/>
        </p:nvSpPr>
        <p:spPr>
          <a:xfrm>
            <a:off x="4273896" y="6022193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chiffres.</a:t>
            </a:r>
            <a:endParaRPr lang="fr-FR" sz="2800" b="0" strike="noStrike" spc="-1" dirty="0">
              <a:latin typeface="Arial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96A617A-1422-2FDD-982F-CB8F2BBA56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7354" y="890654"/>
            <a:ext cx="1810564" cy="90247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9CB0B17-C342-76F7-A41F-E31250ED0E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29" y="1875045"/>
            <a:ext cx="1197343" cy="115366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B5A6A02-AE96-2B3F-F6D7-080A6DEF63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566720" y="3099027"/>
            <a:ext cx="2317183" cy="61520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42D3939-7E32-F21F-EE2B-71B1ACB0288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64" y="3778535"/>
            <a:ext cx="1373370" cy="95584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BE811EC-FE01-7F08-545B-03B119EA24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97" y="4748708"/>
            <a:ext cx="1739937" cy="10017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515E9DA-561C-EBF0-ADD9-7A80DDC7A23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682" y="5774250"/>
            <a:ext cx="1065075" cy="106507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EB239E3-0CE2-1F19-80A8-1AE817E9CE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09" y="5017383"/>
            <a:ext cx="1739937" cy="89774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EF38517-53F6-7E74-1BA5-088EECA1AA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15644" y="890654"/>
            <a:ext cx="1810564" cy="9024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7E9081F-516B-6C63-FA31-C7677AFE243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92" y="5963592"/>
            <a:ext cx="1054170" cy="886642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76F78E79-0E89-B92D-1D47-56FC79542A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59524" y="2957990"/>
            <a:ext cx="1142021" cy="112863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BE93BEF-E15B-4591-FE2B-4FB8F245A21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0884" y="2958735"/>
            <a:ext cx="1142021" cy="1128630"/>
          </a:xfrm>
          <a:prstGeom prst="rect">
            <a:avLst/>
          </a:prstGeom>
        </p:spPr>
      </p:pic>
      <p:pic>
        <p:nvPicPr>
          <p:cNvPr id="334" name="Image 333">
            <a:extLst>
              <a:ext uri="{FF2B5EF4-FFF2-40B4-BE49-F238E27FC236}">
                <a16:creationId xmlns:a16="http://schemas.microsoft.com/office/drawing/2014/main" id="{5C774B95-9DEF-14AF-BC8C-B41DC610A9A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27" y="2964485"/>
            <a:ext cx="1108961" cy="1094417"/>
          </a:xfrm>
          <a:prstGeom prst="rect">
            <a:avLst/>
          </a:prstGeom>
        </p:spPr>
      </p:pic>
      <p:pic>
        <p:nvPicPr>
          <p:cNvPr id="335" name="Image 334">
            <a:extLst>
              <a:ext uri="{FF2B5EF4-FFF2-40B4-BE49-F238E27FC236}">
                <a16:creationId xmlns:a16="http://schemas.microsoft.com/office/drawing/2014/main" id="{33A904C4-BE62-7AAE-71F4-FCF754ACB8C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66897" y="1800323"/>
            <a:ext cx="1437423" cy="1169221"/>
          </a:xfrm>
          <a:prstGeom prst="rect">
            <a:avLst/>
          </a:prstGeom>
        </p:spPr>
      </p:pic>
      <p:pic>
        <p:nvPicPr>
          <p:cNvPr id="336" name="Image 335">
            <a:extLst>
              <a:ext uri="{FF2B5EF4-FFF2-40B4-BE49-F238E27FC236}">
                <a16:creationId xmlns:a16="http://schemas.microsoft.com/office/drawing/2014/main" id="{ADCA197E-8DA3-0F38-2C1B-578350796B7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370" y="4065801"/>
            <a:ext cx="1335183" cy="938345"/>
          </a:xfrm>
          <a:prstGeom prst="rect">
            <a:avLst/>
          </a:prstGeom>
        </p:spPr>
      </p:pic>
      <p:pic>
        <p:nvPicPr>
          <p:cNvPr id="337" name="Image 336">
            <a:extLst>
              <a:ext uri="{FF2B5EF4-FFF2-40B4-BE49-F238E27FC236}">
                <a16:creationId xmlns:a16="http://schemas.microsoft.com/office/drawing/2014/main" id="{50632E29-B35B-A9F6-B5B9-3263073BF72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543" y="4087597"/>
            <a:ext cx="1335183" cy="94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8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0" grpId="0"/>
      <p:bldP spid="321" grpId="0"/>
      <p:bldP spid="3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roupe 342">
            <a:extLst>
              <a:ext uri="{FF2B5EF4-FFF2-40B4-BE49-F238E27FC236}">
                <a16:creationId xmlns:a16="http://schemas.microsoft.com/office/drawing/2014/main" id="{6D5D9DF0-15EB-8717-F801-517032BDD776}"/>
              </a:ext>
            </a:extLst>
          </p:cNvPr>
          <p:cNvGrpSpPr/>
          <p:nvPr/>
        </p:nvGrpSpPr>
        <p:grpSpPr>
          <a:xfrm>
            <a:off x="4887181" y="818468"/>
            <a:ext cx="4238814" cy="5948149"/>
            <a:chOff x="2036656" y="909851"/>
            <a:chExt cx="4238814" cy="5948149"/>
          </a:xfrm>
        </p:grpSpPr>
        <p:pic>
          <p:nvPicPr>
            <p:cNvPr id="344" name="Image 343">
              <a:extLst>
                <a:ext uri="{FF2B5EF4-FFF2-40B4-BE49-F238E27FC236}">
                  <a16:creationId xmlns:a16="http://schemas.microsoft.com/office/drawing/2014/main" id="{F13F74A7-2867-A1FD-1D79-F7E0B1564D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2" t="7885" r="14721" b="63425"/>
            <a:stretch/>
          </p:blipFill>
          <p:spPr>
            <a:xfrm>
              <a:off x="2036656" y="5145252"/>
              <a:ext cx="4225169" cy="1712748"/>
            </a:xfrm>
            <a:prstGeom prst="rect">
              <a:avLst/>
            </a:prstGeom>
          </p:spPr>
        </p:pic>
        <p:pic>
          <p:nvPicPr>
            <p:cNvPr id="345" name="Image 344">
              <a:extLst>
                <a:ext uri="{FF2B5EF4-FFF2-40B4-BE49-F238E27FC236}">
                  <a16:creationId xmlns:a16="http://schemas.microsoft.com/office/drawing/2014/main" id="{C8CE8769-7162-AE79-5182-C2390B6A6D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3" t="7885" r="14490" b="21169"/>
            <a:stretch/>
          </p:blipFill>
          <p:spPr>
            <a:xfrm>
              <a:off x="2036656" y="909851"/>
              <a:ext cx="4238814" cy="4235402"/>
            </a:xfrm>
            <a:prstGeom prst="rect">
              <a:avLst/>
            </a:prstGeom>
          </p:spPr>
        </p:pic>
      </p:grpSp>
      <p:grpSp>
        <p:nvGrpSpPr>
          <p:cNvPr id="333" name="Groupe 332">
            <a:extLst>
              <a:ext uri="{FF2B5EF4-FFF2-40B4-BE49-F238E27FC236}">
                <a16:creationId xmlns:a16="http://schemas.microsoft.com/office/drawing/2014/main" id="{A3F3B260-318D-8D5D-284E-E37CBDCEC8F3}"/>
              </a:ext>
            </a:extLst>
          </p:cNvPr>
          <p:cNvGrpSpPr/>
          <p:nvPr/>
        </p:nvGrpSpPr>
        <p:grpSpPr>
          <a:xfrm>
            <a:off x="546957" y="836291"/>
            <a:ext cx="3694719" cy="5948149"/>
            <a:chOff x="2036656" y="909851"/>
            <a:chExt cx="3694719" cy="5948149"/>
          </a:xfrm>
        </p:grpSpPr>
        <p:pic>
          <p:nvPicPr>
            <p:cNvPr id="332" name="Image 331">
              <a:extLst>
                <a:ext uri="{FF2B5EF4-FFF2-40B4-BE49-F238E27FC236}">
                  <a16:creationId xmlns:a16="http://schemas.microsoft.com/office/drawing/2014/main" id="{A82D6D22-59BF-2155-DACC-F7ED9C0F34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2" t="7885" r="24192" b="63425"/>
            <a:stretch/>
          </p:blipFill>
          <p:spPr>
            <a:xfrm>
              <a:off x="2036656" y="5145252"/>
              <a:ext cx="3662597" cy="1712748"/>
            </a:xfrm>
            <a:prstGeom prst="rect">
              <a:avLst/>
            </a:prstGeom>
          </p:spPr>
        </p:pic>
        <p:pic>
          <p:nvPicPr>
            <p:cNvPr id="331" name="Image 330">
              <a:extLst>
                <a:ext uri="{FF2B5EF4-FFF2-40B4-BE49-F238E27FC236}">
                  <a16:creationId xmlns:a16="http://schemas.microsoft.com/office/drawing/2014/main" id="{AC3D9EC3-CCCA-9A8E-5084-98B985FEB8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4" t="7885" r="23650" b="21169"/>
            <a:stretch/>
          </p:blipFill>
          <p:spPr>
            <a:xfrm>
              <a:off x="2036656" y="909851"/>
              <a:ext cx="3694719" cy="4235402"/>
            </a:xfrm>
            <a:prstGeom prst="rect">
              <a:avLst/>
            </a:prstGeom>
          </p:spPr>
        </p:pic>
      </p:grp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2490866" y="771991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866" y="771991"/>
                <a:ext cx="654569" cy="1014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102368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97773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15531" y="2948649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31650" y="399690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0" y="5045167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31650" y="6014999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D136820-5D71-BBBD-B29C-E0B7A3CBB79A}"/>
              </a:ext>
            </a:extLst>
          </p:cNvPr>
          <p:cNvSpPr txBox="1"/>
          <p:nvPr/>
        </p:nvSpPr>
        <p:spPr>
          <a:xfrm>
            <a:off x="4242246" y="103088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27D86C3-B3AA-4109-0474-13D4C17E3F0E}"/>
              </a:ext>
            </a:extLst>
          </p:cNvPr>
          <p:cNvSpPr txBox="1"/>
          <p:nvPr/>
        </p:nvSpPr>
        <p:spPr>
          <a:xfrm>
            <a:off x="4257777" y="198493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F08E5B1-6CEE-389E-F51C-4179E2D5319F}"/>
              </a:ext>
            </a:extLst>
          </p:cNvPr>
          <p:cNvSpPr txBox="1"/>
          <p:nvPr/>
        </p:nvSpPr>
        <p:spPr>
          <a:xfrm>
            <a:off x="4257777" y="2955843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20" name="ZoneTexte 319">
            <a:extLst>
              <a:ext uri="{FF2B5EF4-FFF2-40B4-BE49-F238E27FC236}">
                <a16:creationId xmlns:a16="http://schemas.microsoft.com/office/drawing/2014/main" id="{553A49C3-05D5-1E82-096E-68507A53CD44}"/>
              </a:ext>
            </a:extLst>
          </p:cNvPr>
          <p:cNvSpPr txBox="1"/>
          <p:nvPr/>
        </p:nvSpPr>
        <p:spPr>
          <a:xfrm>
            <a:off x="4273896" y="400410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21" name="ZoneTexte 320">
            <a:extLst>
              <a:ext uri="{FF2B5EF4-FFF2-40B4-BE49-F238E27FC236}">
                <a16:creationId xmlns:a16="http://schemas.microsoft.com/office/drawing/2014/main" id="{840DECE6-7A8D-DF47-607A-057C7F6DAB18}"/>
              </a:ext>
            </a:extLst>
          </p:cNvPr>
          <p:cNvSpPr txBox="1"/>
          <p:nvPr/>
        </p:nvSpPr>
        <p:spPr>
          <a:xfrm>
            <a:off x="4242246" y="5052361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22" name="ZoneTexte 321">
            <a:extLst>
              <a:ext uri="{FF2B5EF4-FFF2-40B4-BE49-F238E27FC236}">
                <a16:creationId xmlns:a16="http://schemas.microsoft.com/office/drawing/2014/main" id="{6F6460FF-82FE-04ED-FC8C-DC659F3B6C31}"/>
              </a:ext>
            </a:extLst>
          </p:cNvPr>
          <p:cNvSpPr txBox="1"/>
          <p:nvPr/>
        </p:nvSpPr>
        <p:spPr>
          <a:xfrm>
            <a:off x="4273896" y="6022193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chiffres.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6753865" y="742976"/>
                <a:ext cx="654569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865" y="742976"/>
                <a:ext cx="654569" cy="10175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1878247" y="2014327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247" y="2014327"/>
                <a:ext cx="654569" cy="10143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2985814" y="2900742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814" y="2900742"/>
                <a:ext cx="654569" cy="10143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7790167" y="4114200"/>
                <a:ext cx="654569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167" y="4114200"/>
                <a:ext cx="654569" cy="10175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2213721" y="3725284"/>
                <a:ext cx="654569" cy="10573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721" y="3725284"/>
                <a:ext cx="654569" cy="10573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8345686" y="2866322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5686" y="2866322"/>
                <a:ext cx="654569" cy="101431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2406087" y="5017382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087" y="5017382"/>
                <a:ext cx="654569" cy="10143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6961555" y="4982581"/>
                <a:ext cx="654569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555" y="4982581"/>
                <a:ext cx="654569" cy="10175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1664815" y="5835536"/>
                <a:ext cx="654569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815" y="5835536"/>
                <a:ext cx="654569" cy="101752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6656353" y="5821802"/>
                <a:ext cx="654569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353" y="5821802"/>
                <a:ext cx="654569" cy="101752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 1">
            <a:extLst>
              <a:ext uri="{FF2B5EF4-FFF2-40B4-BE49-F238E27FC236}">
                <a16:creationId xmlns:a16="http://schemas.microsoft.com/office/drawing/2014/main" id="{496A617A-1422-2FDD-982F-CB8F2BBA564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7354" y="890654"/>
            <a:ext cx="1810564" cy="90247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9CB0B17-C342-76F7-A41F-E31250ED0EC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29" y="1875045"/>
            <a:ext cx="1197343" cy="115366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B5A6A02-AE96-2B3F-F6D7-080A6DEF633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566720" y="3099027"/>
            <a:ext cx="2317183" cy="61520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42D3939-7E32-F21F-EE2B-71B1ACB0288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64" y="3778535"/>
            <a:ext cx="1373370" cy="95584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BE811EC-FE01-7F08-545B-03B119EA24AB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97" y="4748708"/>
            <a:ext cx="1739937" cy="10017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515E9DA-561C-EBF0-ADD9-7A80DDC7A232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682" y="5774250"/>
            <a:ext cx="1065075" cy="106507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EB239E3-0CE2-1F19-80A8-1AE817E9CEA1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09" y="5017383"/>
            <a:ext cx="1739937" cy="89774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EF38517-53F6-7E74-1BA5-088EECA1AA8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15644" y="890654"/>
            <a:ext cx="1810564" cy="9024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7E9081F-516B-6C63-FA31-C7677AFE243C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92" y="5963592"/>
            <a:ext cx="1054170" cy="886642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76F78E79-0E89-B92D-1D47-56FC79542A9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59524" y="2957990"/>
            <a:ext cx="1142021" cy="112863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BE93BEF-E15B-4591-FE2B-4FB8F245A21B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0884" y="2958735"/>
            <a:ext cx="1142021" cy="1128630"/>
          </a:xfrm>
          <a:prstGeom prst="rect">
            <a:avLst/>
          </a:prstGeom>
        </p:spPr>
      </p:pic>
      <p:pic>
        <p:nvPicPr>
          <p:cNvPr id="334" name="Image 333">
            <a:extLst>
              <a:ext uri="{FF2B5EF4-FFF2-40B4-BE49-F238E27FC236}">
                <a16:creationId xmlns:a16="http://schemas.microsoft.com/office/drawing/2014/main" id="{5C774B95-9DEF-14AF-BC8C-B41DC610A9A6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27" y="2964485"/>
            <a:ext cx="1108961" cy="1094417"/>
          </a:xfrm>
          <a:prstGeom prst="rect">
            <a:avLst/>
          </a:prstGeom>
        </p:spPr>
      </p:pic>
      <p:pic>
        <p:nvPicPr>
          <p:cNvPr id="335" name="Image 334">
            <a:extLst>
              <a:ext uri="{FF2B5EF4-FFF2-40B4-BE49-F238E27FC236}">
                <a16:creationId xmlns:a16="http://schemas.microsoft.com/office/drawing/2014/main" id="{33A904C4-BE62-7AAE-71F4-FCF754ACB8C8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66897" y="1800323"/>
            <a:ext cx="1437423" cy="11692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6728444" y="2012501"/>
                <a:ext cx="654569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444" y="2012501"/>
                <a:ext cx="654569" cy="101752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6" name="Image 335">
            <a:extLst>
              <a:ext uri="{FF2B5EF4-FFF2-40B4-BE49-F238E27FC236}">
                <a16:creationId xmlns:a16="http://schemas.microsoft.com/office/drawing/2014/main" id="{ADCA197E-8DA3-0F38-2C1B-578350796B7B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370" y="4065801"/>
            <a:ext cx="1335183" cy="938345"/>
          </a:xfrm>
          <a:prstGeom prst="rect">
            <a:avLst/>
          </a:prstGeom>
        </p:spPr>
      </p:pic>
      <p:pic>
        <p:nvPicPr>
          <p:cNvPr id="337" name="Image 336">
            <a:extLst>
              <a:ext uri="{FF2B5EF4-FFF2-40B4-BE49-F238E27FC236}">
                <a16:creationId xmlns:a16="http://schemas.microsoft.com/office/drawing/2014/main" id="{50632E29-B35B-A9F6-B5B9-3263073BF722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543" y="4087597"/>
            <a:ext cx="1335183" cy="94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1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0" grpId="0"/>
      <p:bldP spid="321" grpId="0"/>
      <p:bldP spid="322" grpId="0"/>
      <p:bldP spid="346" grpId="0"/>
      <p:bldP spid="347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  <p:bldP spid="3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2800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28002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8028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8028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9367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9367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89954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0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781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52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84728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 xmlns:p15="http://schemas.microsoft.com/office/powerpoint/2012/main">
      <p:transition spd="slow">
        <p:cover dir="d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2800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28002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8028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8028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9367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9367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89954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0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781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52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363" name="ZoneTexte 362">
            <a:extLst>
              <a:ext uri="{FF2B5EF4-FFF2-40B4-BE49-F238E27FC236}">
                <a16:creationId xmlns:a16="http://schemas.microsoft.com/office/drawing/2014/main" id="{3F03D4EA-47C4-FB7D-4229-9A57FB89EC39}"/>
              </a:ext>
            </a:extLst>
          </p:cNvPr>
          <p:cNvSpPr txBox="1"/>
          <p:nvPr/>
        </p:nvSpPr>
        <p:spPr>
          <a:xfrm>
            <a:off x="1083824" y="907267"/>
            <a:ext cx="2995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>
                <a:solidFill>
                  <a:srgbClr val="0070C0"/>
                </a:solidFill>
                <a:latin typeface="Cursive standard" pitchFamily="2" charset="0"/>
              </a:rPr>
              <a:t>troi</a:t>
            </a:r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$ huitième$</a:t>
            </a:r>
          </a:p>
        </p:txBody>
      </p:sp>
      <p:sp>
        <p:nvSpPr>
          <p:cNvPr id="365" name="ZoneTexte 364">
            <a:extLst>
              <a:ext uri="{FF2B5EF4-FFF2-40B4-BE49-F238E27FC236}">
                <a16:creationId xmlns:a16="http://schemas.microsoft.com/office/drawing/2014/main" id="{A1E16AD0-E2C4-E75B-15AE-9D10AE04E412}"/>
              </a:ext>
            </a:extLst>
          </p:cNvPr>
          <p:cNvSpPr txBox="1"/>
          <p:nvPr/>
        </p:nvSpPr>
        <p:spPr>
          <a:xfrm>
            <a:off x="5814692" y="894894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troi</a:t>
            </a:r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$ huitième$</a:t>
            </a:r>
          </a:p>
        </p:txBody>
      </p:sp>
      <p:sp>
        <p:nvSpPr>
          <p:cNvPr id="366" name="ZoneTexte 365">
            <a:extLst>
              <a:ext uri="{FF2B5EF4-FFF2-40B4-BE49-F238E27FC236}">
                <a16:creationId xmlns:a16="http://schemas.microsoft.com/office/drawing/2014/main" id="{3A13421F-C453-021E-39CB-DB69877CC2B9}"/>
              </a:ext>
            </a:extLst>
          </p:cNvPr>
          <p:cNvSpPr txBox="1"/>
          <p:nvPr/>
        </p:nvSpPr>
        <p:spPr>
          <a:xfrm>
            <a:off x="1083824" y="1960279"/>
            <a:ext cx="288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six neuvième$</a:t>
            </a:r>
          </a:p>
        </p:txBody>
      </p:sp>
      <p:sp>
        <p:nvSpPr>
          <p:cNvPr id="367" name="ZoneTexte 366">
            <a:extLst>
              <a:ext uri="{FF2B5EF4-FFF2-40B4-BE49-F238E27FC236}">
                <a16:creationId xmlns:a16="http://schemas.microsoft.com/office/drawing/2014/main" id="{66BE68AF-2DF0-CDB4-5041-73B1EB956FB5}"/>
              </a:ext>
            </a:extLst>
          </p:cNvPr>
          <p:cNvSpPr txBox="1"/>
          <p:nvPr/>
        </p:nvSpPr>
        <p:spPr>
          <a:xfrm>
            <a:off x="5814692" y="1947906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six dixième$</a:t>
            </a:r>
          </a:p>
        </p:txBody>
      </p:sp>
      <p:sp>
        <p:nvSpPr>
          <p:cNvPr id="368" name="ZoneTexte 367">
            <a:extLst>
              <a:ext uri="{FF2B5EF4-FFF2-40B4-BE49-F238E27FC236}">
                <a16:creationId xmlns:a16="http://schemas.microsoft.com/office/drawing/2014/main" id="{A05B23DE-50AF-F2AF-6A0D-D99F5D924E1E}"/>
              </a:ext>
            </a:extLst>
          </p:cNvPr>
          <p:cNvSpPr txBox="1"/>
          <p:nvPr/>
        </p:nvSpPr>
        <p:spPr>
          <a:xfrm>
            <a:off x="1140021" y="2955538"/>
            <a:ext cx="27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deux quart$</a:t>
            </a:r>
          </a:p>
        </p:txBody>
      </p:sp>
      <p:sp>
        <p:nvSpPr>
          <p:cNvPr id="369" name="ZoneTexte 368">
            <a:extLst>
              <a:ext uri="{FF2B5EF4-FFF2-40B4-BE49-F238E27FC236}">
                <a16:creationId xmlns:a16="http://schemas.microsoft.com/office/drawing/2014/main" id="{82620808-C398-8D42-3250-BFFB71159A33}"/>
              </a:ext>
            </a:extLst>
          </p:cNvPr>
          <p:cNvSpPr txBox="1"/>
          <p:nvPr/>
        </p:nvSpPr>
        <p:spPr>
          <a:xfrm>
            <a:off x="5870889" y="2943165"/>
            <a:ext cx="2718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neuf quart$</a:t>
            </a:r>
          </a:p>
        </p:txBody>
      </p:sp>
      <p:sp>
        <p:nvSpPr>
          <p:cNvPr id="370" name="ZoneTexte 369">
            <a:extLst>
              <a:ext uri="{FF2B5EF4-FFF2-40B4-BE49-F238E27FC236}">
                <a16:creationId xmlns:a16="http://schemas.microsoft.com/office/drawing/2014/main" id="{734055FC-452A-D0DA-66CE-0C1196ABB9BE}"/>
              </a:ext>
            </a:extLst>
          </p:cNvPr>
          <p:cNvSpPr txBox="1"/>
          <p:nvPr/>
        </p:nvSpPr>
        <p:spPr>
          <a:xfrm>
            <a:off x="1048687" y="3937868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cinq septième$</a:t>
            </a:r>
          </a:p>
        </p:txBody>
      </p:sp>
      <p:sp>
        <p:nvSpPr>
          <p:cNvPr id="371" name="ZoneTexte 370">
            <a:extLst>
              <a:ext uri="{FF2B5EF4-FFF2-40B4-BE49-F238E27FC236}">
                <a16:creationId xmlns:a16="http://schemas.microsoft.com/office/drawing/2014/main" id="{D00FA93C-73F6-039B-4B49-2345D7928374}"/>
              </a:ext>
            </a:extLst>
          </p:cNvPr>
          <p:cNvSpPr txBox="1"/>
          <p:nvPr/>
        </p:nvSpPr>
        <p:spPr>
          <a:xfrm>
            <a:off x="5814692" y="3955582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dix septième$</a:t>
            </a:r>
          </a:p>
        </p:txBody>
      </p:sp>
      <p:sp>
        <p:nvSpPr>
          <p:cNvPr id="372" name="ZoneTexte 371">
            <a:extLst>
              <a:ext uri="{FF2B5EF4-FFF2-40B4-BE49-F238E27FC236}">
                <a16:creationId xmlns:a16="http://schemas.microsoft.com/office/drawing/2014/main" id="{ACBC6C23-8378-D5DF-1D38-D85A7C299563}"/>
              </a:ext>
            </a:extLst>
          </p:cNvPr>
          <p:cNvSpPr txBox="1"/>
          <p:nvPr/>
        </p:nvSpPr>
        <p:spPr>
          <a:xfrm>
            <a:off x="1044085" y="5018280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deux demi$</a:t>
            </a:r>
          </a:p>
        </p:txBody>
      </p:sp>
      <p:sp>
        <p:nvSpPr>
          <p:cNvPr id="373" name="ZoneTexte 372">
            <a:extLst>
              <a:ext uri="{FF2B5EF4-FFF2-40B4-BE49-F238E27FC236}">
                <a16:creationId xmlns:a16="http://schemas.microsoft.com/office/drawing/2014/main" id="{A0AEADED-C525-90B6-E510-D65799865D26}"/>
              </a:ext>
            </a:extLst>
          </p:cNvPr>
          <p:cNvSpPr txBox="1"/>
          <p:nvPr/>
        </p:nvSpPr>
        <p:spPr>
          <a:xfrm>
            <a:off x="5774953" y="5005907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deux demi$</a:t>
            </a:r>
          </a:p>
        </p:txBody>
      </p:sp>
      <p:sp>
        <p:nvSpPr>
          <p:cNvPr id="374" name="ZoneTexte 373">
            <a:extLst>
              <a:ext uri="{FF2B5EF4-FFF2-40B4-BE49-F238E27FC236}">
                <a16:creationId xmlns:a16="http://schemas.microsoft.com/office/drawing/2014/main" id="{40007AAE-55EA-54FC-3661-CD78D016119C}"/>
              </a:ext>
            </a:extLst>
          </p:cNvPr>
          <p:cNvSpPr txBox="1"/>
          <p:nvPr/>
        </p:nvSpPr>
        <p:spPr>
          <a:xfrm>
            <a:off x="1044085" y="6000452"/>
            <a:ext cx="27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>
                <a:solidFill>
                  <a:srgbClr val="0070C0"/>
                </a:solidFill>
                <a:latin typeface="Cursive standard" pitchFamily="2" charset="0"/>
              </a:rPr>
              <a:t>troi</a:t>
            </a:r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$ tier$</a:t>
            </a:r>
          </a:p>
        </p:txBody>
      </p:sp>
      <p:sp>
        <p:nvSpPr>
          <p:cNvPr id="375" name="ZoneTexte 374">
            <a:extLst>
              <a:ext uri="{FF2B5EF4-FFF2-40B4-BE49-F238E27FC236}">
                <a16:creationId xmlns:a16="http://schemas.microsoft.com/office/drawing/2014/main" id="{FB42FC58-C032-08F9-1899-F7A1DE4F3649}"/>
              </a:ext>
            </a:extLst>
          </p:cNvPr>
          <p:cNvSpPr txBox="1"/>
          <p:nvPr/>
        </p:nvSpPr>
        <p:spPr>
          <a:xfrm>
            <a:off x="5774953" y="5988079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deux tier$</a:t>
            </a:r>
          </a:p>
        </p:txBody>
      </p:sp>
    </p:spTree>
    <p:extLst>
      <p:ext uri="{BB962C8B-B14F-4D97-AF65-F5344CB8AC3E}">
        <p14:creationId xmlns:p14="http://schemas.microsoft.com/office/powerpoint/2010/main" val="322208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0"/>
      <p:bldP spid="365" grpId="0"/>
      <p:bldP spid="366" grpId="0"/>
      <p:bldP spid="367" grpId="0"/>
      <p:bldP spid="368" grpId="0"/>
      <p:bldP spid="369" grpId="0"/>
      <p:bldP spid="370" grpId="0"/>
      <p:bldP spid="371" grpId="0"/>
      <p:bldP spid="372" grpId="0"/>
      <p:bldP spid="373" grpId="0"/>
      <p:bldP spid="374" grpId="0"/>
      <p:bldP spid="3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chiffres.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88005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chiffres.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1844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18448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7462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74621"/>
                <a:ext cx="654569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74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901785"/>
              </a:xfrm>
              <a:prstGeom prst="rect">
                <a:avLst/>
              </a:prstGeom>
              <a:blipFill>
                <a:blip r:embed="rId12"/>
                <a:stretch>
                  <a:fillRect l="-74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9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74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15128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2578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25784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7375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73755"/>
                <a:ext cx="654569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74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901785"/>
              </a:xfrm>
              <a:prstGeom prst="rect">
                <a:avLst/>
              </a:prstGeom>
              <a:blipFill>
                <a:blip r:embed="rId12"/>
                <a:stretch>
                  <a:fillRect l="-74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9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74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12136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2578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25784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7375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73755"/>
                <a:ext cx="654569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74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901785"/>
              </a:xfrm>
              <a:prstGeom prst="rect">
                <a:avLst/>
              </a:prstGeom>
              <a:blipFill>
                <a:blip r:embed="rId12"/>
                <a:stretch>
                  <a:fillRect l="-74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9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74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363" name="ZoneTexte 362">
            <a:extLst>
              <a:ext uri="{FF2B5EF4-FFF2-40B4-BE49-F238E27FC236}">
                <a16:creationId xmlns:a16="http://schemas.microsoft.com/office/drawing/2014/main" id="{3F03D4EA-47C4-FB7D-4229-9A57FB89EC39}"/>
              </a:ext>
            </a:extLst>
          </p:cNvPr>
          <p:cNvSpPr txBox="1"/>
          <p:nvPr/>
        </p:nvSpPr>
        <p:spPr>
          <a:xfrm>
            <a:off x="1083824" y="907267"/>
            <a:ext cx="2995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deux tier$</a:t>
            </a:r>
          </a:p>
        </p:txBody>
      </p:sp>
      <p:sp>
        <p:nvSpPr>
          <p:cNvPr id="365" name="ZoneTexte 364">
            <a:extLst>
              <a:ext uri="{FF2B5EF4-FFF2-40B4-BE49-F238E27FC236}">
                <a16:creationId xmlns:a16="http://schemas.microsoft.com/office/drawing/2014/main" id="{A1E16AD0-E2C4-E75B-15AE-9D10AE04E412}"/>
              </a:ext>
            </a:extLst>
          </p:cNvPr>
          <p:cNvSpPr txBox="1"/>
          <p:nvPr/>
        </p:nvSpPr>
        <p:spPr>
          <a:xfrm>
            <a:off x="5814692" y="894894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un quart</a:t>
            </a:r>
          </a:p>
        </p:txBody>
      </p:sp>
      <p:sp>
        <p:nvSpPr>
          <p:cNvPr id="366" name="ZoneTexte 365">
            <a:extLst>
              <a:ext uri="{FF2B5EF4-FFF2-40B4-BE49-F238E27FC236}">
                <a16:creationId xmlns:a16="http://schemas.microsoft.com/office/drawing/2014/main" id="{3A13421F-C453-021E-39CB-DB69877CC2B9}"/>
              </a:ext>
            </a:extLst>
          </p:cNvPr>
          <p:cNvSpPr txBox="1"/>
          <p:nvPr/>
        </p:nvSpPr>
        <p:spPr>
          <a:xfrm>
            <a:off x="1083824" y="1960279"/>
            <a:ext cx="288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sept onzième$</a:t>
            </a:r>
          </a:p>
        </p:txBody>
      </p:sp>
      <p:sp>
        <p:nvSpPr>
          <p:cNvPr id="367" name="ZoneTexte 366">
            <a:extLst>
              <a:ext uri="{FF2B5EF4-FFF2-40B4-BE49-F238E27FC236}">
                <a16:creationId xmlns:a16="http://schemas.microsoft.com/office/drawing/2014/main" id="{66BE68AF-2DF0-CDB4-5041-73B1EB956FB5}"/>
              </a:ext>
            </a:extLst>
          </p:cNvPr>
          <p:cNvSpPr txBox="1"/>
          <p:nvPr/>
        </p:nvSpPr>
        <p:spPr>
          <a:xfrm>
            <a:off x="5769274" y="2098012"/>
            <a:ext cx="37465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onze quarante-deuxième$</a:t>
            </a:r>
          </a:p>
        </p:txBody>
      </p:sp>
      <p:sp>
        <p:nvSpPr>
          <p:cNvPr id="368" name="ZoneTexte 367">
            <a:extLst>
              <a:ext uri="{FF2B5EF4-FFF2-40B4-BE49-F238E27FC236}">
                <a16:creationId xmlns:a16="http://schemas.microsoft.com/office/drawing/2014/main" id="{A05B23DE-50AF-F2AF-6A0D-D99F5D924E1E}"/>
              </a:ext>
            </a:extLst>
          </p:cNvPr>
          <p:cNvSpPr txBox="1"/>
          <p:nvPr/>
        </p:nvSpPr>
        <p:spPr>
          <a:xfrm>
            <a:off x="1140021" y="2955538"/>
            <a:ext cx="27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un demi</a:t>
            </a:r>
          </a:p>
        </p:txBody>
      </p:sp>
      <p:sp>
        <p:nvSpPr>
          <p:cNvPr id="369" name="ZoneTexte 368">
            <a:extLst>
              <a:ext uri="{FF2B5EF4-FFF2-40B4-BE49-F238E27FC236}">
                <a16:creationId xmlns:a16="http://schemas.microsoft.com/office/drawing/2014/main" id="{82620808-C398-8D42-3250-BFFB71159A33}"/>
              </a:ext>
            </a:extLst>
          </p:cNvPr>
          <p:cNvSpPr txBox="1"/>
          <p:nvPr/>
        </p:nvSpPr>
        <p:spPr>
          <a:xfrm>
            <a:off x="5798573" y="3038958"/>
            <a:ext cx="34914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9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trente-quatre dixième$</a:t>
            </a:r>
          </a:p>
        </p:txBody>
      </p:sp>
      <p:sp>
        <p:nvSpPr>
          <p:cNvPr id="370" name="ZoneTexte 369">
            <a:extLst>
              <a:ext uri="{FF2B5EF4-FFF2-40B4-BE49-F238E27FC236}">
                <a16:creationId xmlns:a16="http://schemas.microsoft.com/office/drawing/2014/main" id="{734055FC-452A-D0DA-66CE-0C1196ABB9BE}"/>
              </a:ext>
            </a:extLst>
          </p:cNvPr>
          <p:cNvSpPr txBox="1"/>
          <p:nvPr/>
        </p:nvSpPr>
        <p:spPr>
          <a:xfrm>
            <a:off x="1048687" y="3937868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quatre sixième$</a:t>
            </a:r>
          </a:p>
        </p:txBody>
      </p:sp>
      <p:sp>
        <p:nvSpPr>
          <p:cNvPr id="371" name="ZoneTexte 370">
            <a:extLst>
              <a:ext uri="{FF2B5EF4-FFF2-40B4-BE49-F238E27FC236}">
                <a16:creationId xmlns:a16="http://schemas.microsoft.com/office/drawing/2014/main" id="{D00FA93C-73F6-039B-4B49-2345D7928374}"/>
              </a:ext>
            </a:extLst>
          </p:cNvPr>
          <p:cNvSpPr txBox="1"/>
          <p:nvPr/>
        </p:nvSpPr>
        <p:spPr>
          <a:xfrm>
            <a:off x="5814691" y="4093760"/>
            <a:ext cx="405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quatre-vingt-un centième$</a:t>
            </a:r>
          </a:p>
        </p:txBody>
      </p:sp>
      <p:sp>
        <p:nvSpPr>
          <p:cNvPr id="372" name="ZoneTexte 371">
            <a:extLst>
              <a:ext uri="{FF2B5EF4-FFF2-40B4-BE49-F238E27FC236}">
                <a16:creationId xmlns:a16="http://schemas.microsoft.com/office/drawing/2014/main" id="{ACBC6C23-8378-D5DF-1D38-D85A7C299563}"/>
              </a:ext>
            </a:extLst>
          </p:cNvPr>
          <p:cNvSpPr txBox="1"/>
          <p:nvPr/>
        </p:nvSpPr>
        <p:spPr>
          <a:xfrm>
            <a:off x="1044085" y="5018280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huit quinzième$</a:t>
            </a:r>
          </a:p>
        </p:txBody>
      </p:sp>
      <p:sp>
        <p:nvSpPr>
          <p:cNvPr id="373" name="ZoneTexte 372">
            <a:extLst>
              <a:ext uri="{FF2B5EF4-FFF2-40B4-BE49-F238E27FC236}">
                <a16:creationId xmlns:a16="http://schemas.microsoft.com/office/drawing/2014/main" id="{A0AEADED-C525-90B6-E510-D65799865D26}"/>
              </a:ext>
            </a:extLst>
          </p:cNvPr>
          <p:cNvSpPr txBox="1"/>
          <p:nvPr/>
        </p:nvSpPr>
        <p:spPr>
          <a:xfrm>
            <a:off x="5774953" y="5005907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sept demi$</a:t>
            </a:r>
          </a:p>
        </p:txBody>
      </p:sp>
      <p:sp>
        <p:nvSpPr>
          <p:cNvPr id="374" name="ZoneTexte 373">
            <a:extLst>
              <a:ext uri="{FF2B5EF4-FFF2-40B4-BE49-F238E27FC236}">
                <a16:creationId xmlns:a16="http://schemas.microsoft.com/office/drawing/2014/main" id="{40007AAE-55EA-54FC-3661-CD78D016119C}"/>
              </a:ext>
            </a:extLst>
          </p:cNvPr>
          <p:cNvSpPr txBox="1"/>
          <p:nvPr/>
        </p:nvSpPr>
        <p:spPr>
          <a:xfrm>
            <a:off x="1044085" y="6000452"/>
            <a:ext cx="3245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quatre quart$</a:t>
            </a:r>
          </a:p>
        </p:txBody>
      </p:sp>
      <p:sp>
        <p:nvSpPr>
          <p:cNvPr id="375" name="ZoneTexte 374">
            <a:extLst>
              <a:ext uri="{FF2B5EF4-FFF2-40B4-BE49-F238E27FC236}">
                <a16:creationId xmlns:a16="http://schemas.microsoft.com/office/drawing/2014/main" id="{FB42FC58-C032-08F9-1899-F7A1DE4F3649}"/>
              </a:ext>
            </a:extLst>
          </p:cNvPr>
          <p:cNvSpPr txBox="1"/>
          <p:nvPr/>
        </p:nvSpPr>
        <p:spPr>
          <a:xfrm>
            <a:off x="5774953" y="5988079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deux tier$</a:t>
            </a:r>
          </a:p>
        </p:txBody>
      </p:sp>
    </p:spTree>
    <p:extLst>
      <p:ext uri="{BB962C8B-B14F-4D97-AF65-F5344CB8AC3E}">
        <p14:creationId xmlns:p14="http://schemas.microsoft.com/office/powerpoint/2010/main" val="395040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0"/>
      <p:bldP spid="365" grpId="0"/>
      <p:bldP spid="366" grpId="0"/>
      <p:bldP spid="367" grpId="0"/>
      <p:bldP spid="368" grpId="0"/>
      <p:bldP spid="369" grpId="0"/>
      <p:bldP spid="370" grpId="0"/>
      <p:bldP spid="371" grpId="0"/>
      <p:bldP spid="372" grpId="0"/>
      <p:bldP spid="373" grpId="0"/>
      <p:bldP spid="374" grpId="0"/>
      <p:bldP spid="3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roupe 342">
            <a:extLst>
              <a:ext uri="{FF2B5EF4-FFF2-40B4-BE49-F238E27FC236}">
                <a16:creationId xmlns:a16="http://schemas.microsoft.com/office/drawing/2014/main" id="{6D5D9DF0-15EB-8717-F801-517032BDD776}"/>
              </a:ext>
            </a:extLst>
          </p:cNvPr>
          <p:cNvGrpSpPr/>
          <p:nvPr/>
        </p:nvGrpSpPr>
        <p:grpSpPr>
          <a:xfrm>
            <a:off x="4887181" y="818468"/>
            <a:ext cx="4238814" cy="5948149"/>
            <a:chOff x="2036656" y="909851"/>
            <a:chExt cx="4238814" cy="5948149"/>
          </a:xfrm>
        </p:grpSpPr>
        <p:pic>
          <p:nvPicPr>
            <p:cNvPr id="344" name="Image 343">
              <a:extLst>
                <a:ext uri="{FF2B5EF4-FFF2-40B4-BE49-F238E27FC236}">
                  <a16:creationId xmlns:a16="http://schemas.microsoft.com/office/drawing/2014/main" id="{F13F74A7-2867-A1FD-1D79-F7E0B1564D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2" t="7885" r="14721" b="63425"/>
            <a:stretch/>
          </p:blipFill>
          <p:spPr>
            <a:xfrm>
              <a:off x="2036656" y="5145252"/>
              <a:ext cx="4225169" cy="1712748"/>
            </a:xfrm>
            <a:prstGeom prst="rect">
              <a:avLst/>
            </a:prstGeom>
          </p:spPr>
        </p:pic>
        <p:pic>
          <p:nvPicPr>
            <p:cNvPr id="345" name="Image 344">
              <a:extLst>
                <a:ext uri="{FF2B5EF4-FFF2-40B4-BE49-F238E27FC236}">
                  <a16:creationId xmlns:a16="http://schemas.microsoft.com/office/drawing/2014/main" id="{C8CE8769-7162-AE79-5182-C2390B6A6D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3" t="7885" r="14490" b="21169"/>
            <a:stretch/>
          </p:blipFill>
          <p:spPr>
            <a:xfrm>
              <a:off x="2036656" y="909851"/>
              <a:ext cx="4238814" cy="4235402"/>
            </a:xfrm>
            <a:prstGeom prst="rect">
              <a:avLst/>
            </a:prstGeom>
          </p:spPr>
        </p:pic>
      </p:grpSp>
      <p:grpSp>
        <p:nvGrpSpPr>
          <p:cNvPr id="333" name="Groupe 332">
            <a:extLst>
              <a:ext uri="{FF2B5EF4-FFF2-40B4-BE49-F238E27FC236}">
                <a16:creationId xmlns:a16="http://schemas.microsoft.com/office/drawing/2014/main" id="{A3F3B260-318D-8D5D-284E-E37CBDCEC8F3}"/>
              </a:ext>
            </a:extLst>
          </p:cNvPr>
          <p:cNvGrpSpPr/>
          <p:nvPr/>
        </p:nvGrpSpPr>
        <p:grpSpPr>
          <a:xfrm>
            <a:off x="546957" y="836291"/>
            <a:ext cx="3694719" cy="5948149"/>
            <a:chOff x="2036656" y="909851"/>
            <a:chExt cx="3694719" cy="5948149"/>
          </a:xfrm>
        </p:grpSpPr>
        <p:pic>
          <p:nvPicPr>
            <p:cNvPr id="332" name="Image 331">
              <a:extLst>
                <a:ext uri="{FF2B5EF4-FFF2-40B4-BE49-F238E27FC236}">
                  <a16:creationId xmlns:a16="http://schemas.microsoft.com/office/drawing/2014/main" id="{A82D6D22-59BF-2155-DACC-F7ED9C0F34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2" t="7885" r="24192" b="63425"/>
            <a:stretch/>
          </p:blipFill>
          <p:spPr>
            <a:xfrm>
              <a:off x="2036656" y="5145252"/>
              <a:ext cx="3662597" cy="1712748"/>
            </a:xfrm>
            <a:prstGeom prst="rect">
              <a:avLst/>
            </a:prstGeom>
          </p:spPr>
        </p:pic>
        <p:pic>
          <p:nvPicPr>
            <p:cNvPr id="331" name="Image 330">
              <a:extLst>
                <a:ext uri="{FF2B5EF4-FFF2-40B4-BE49-F238E27FC236}">
                  <a16:creationId xmlns:a16="http://schemas.microsoft.com/office/drawing/2014/main" id="{AC3D9EC3-CCCA-9A8E-5084-98B985FEB8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4" t="7885" r="23650" b="21169"/>
            <a:stretch/>
          </p:blipFill>
          <p:spPr>
            <a:xfrm>
              <a:off x="2036656" y="909851"/>
              <a:ext cx="3694719" cy="4235402"/>
            </a:xfrm>
            <a:prstGeom prst="rect">
              <a:avLst/>
            </a:prstGeom>
          </p:spPr>
        </p:pic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C9A5B34B-3CFD-8C65-B27E-4EC99200F4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50774">
            <a:off x="844921" y="2836982"/>
            <a:ext cx="1103396" cy="1101022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2067031" y="771991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031" y="771991"/>
                <a:ext cx="654569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 11">
            <a:extLst>
              <a:ext uri="{FF2B5EF4-FFF2-40B4-BE49-F238E27FC236}">
                <a16:creationId xmlns:a16="http://schemas.microsoft.com/office/drawing/2014/main" id="{A2A171F2-E1E6-1C47-E322-F6B8EFD737E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7354" y="3996908"/>
            <a:ext cx="1980120" cy="83099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1DF5307-F755-601F-5930-AAE0F2ADFF3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82" y="2091369"/>
            <a:ext cx="2011291" cy="69454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ADA2DA7-26CC-24B3-CCDD-2E063435632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38" y="963574"/>
            <a:ext cx="1061526" cy="106436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505BB55-7731-62E4-C807-DDE2A61C629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31768"/>
            <a:ext cx="2150274" cy="63098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C9F27D9F-6F6B-4CDA-856A-1290F6B9EB4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694324" y="4839896"/>
            <a:ext cx="1292426" cy="128254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102368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97773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15531" y="2948649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31650" y="3996908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0" y="5045167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31650" y="6014999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D136820-5D71-BBBD-B29C-E0B7A3CBB79A}"/>
              </a:ext>
            </a:extLst>
          </p:cNvPr>
          <p:cNvSpPr txBox="1"/>
          <p:nvPr/>
        </p:nvSpPr>
        <p:spPr>
          <a:xfrm>
            <a:off x="4242246" y="103088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27D86C3-B3AA-4109-0474-13D4C17E3F0E}"/>
              </a:ext>
            </a:extLst>
          </p:cNvPr>
          <p:cNvSpPr txBox="1"/>
          <p:nvPr/>
        </p:nvSpPr>
        <p:spPr>
          <a:xfrm>
            <a:off x="4257777" y="198493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F08E5B1-6CEE-389E-F51C-4179E2D5319F}"/>
              </a:ext>
            </a:extLst>
          </p:cNvPr>
          <p:cNvSpPr txBox="1"/>
          <p:nvPr/>
        </p:nvSpPr>
        <p:spPr>
          <a:xfrm>
            <a:off x="4257777" y="2955843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20" name="ZoneTexte 319">
            <a:extLst>
              <a:ext uri="{FF2B5EF4-FFF2-40B4-BE49-F238E27FC236}">
                <a16:creationId xmlns:a16="http://schemas.microsoft.com/office/drawing/2014/main" id="{553A49C3-05D5-1E82-096E-68507A53CD44}"/>
              </a:ext>
            </a:extLst>
          </p:cNvPr>
          <p:cNvSpPr txBox="1"/>
          <p:nvPr/>
        </p:nvSpPr>
        <p:spPr>
          <a:xfrm>
            <a:off x="4273896" y="4004102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21" name="ZoneTexte 320">
            <a:extLst>
              <a:ext uri="{FF2B5EF4-FFF2-40B4-BE49-F238E27FC236}">
                <a16:creationId xmlns:a16="http://schemas.microsoft.com/office/drawing/2014/main" id="{840DECE6-7A8D-DF47-607A-057C7F6DAB18}"/>
              </a:ext>
            </a:extLst>
          </p:cNvPr>
          <p:cNvSpPr txBox="1"/>
          <p:nvPr/>
        </p:nvSpPr>
        <p:spPr>
          <a:xfrm>
            <a:off x="4242246" y="5052361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22" name="ZoneTexte 321">
            <a:extLst>
              <a:ext uri="{FF2B5EF4-FFF2-40B4-BE49-F238E27FC236}">
                <a16:creationId xmlns:a16="http://schemas.microsoft.com/office/drawing/2014/main" id="{6F6460FF-82FE-04ED-FC8C-DC659F3B6C31}"/>
              </a:ext>
            </a:extLst>
          </p:cNvPr>
          <p:cNvSpPr txBox="1"/>
          <p:nvPr/>
        </p:nvSpPr>
        <p:spPr>
          <a:xfrm>
            <a:off x="4273896" y="6022193"/>
            <a:ext cx="88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pic>
        <p:nvPicPr>
          <p:cNvPr id="323" name="Image 322">
            <a:extLst>
              <a:ext uri="{FF2B5EF4-FFF2-40B4-BE49-F238E27FC236}">
                <a16:creationId xmlns:a16="http://schemas.microsoft.com/office/drawing/2014/main" id="{8839A137-B3EA-D3BC-E133-65F5F9E98E4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52043" y="1922623"/>
            <a:ext cx="748645" cy="1115246"/>
          </a:xfrm>
          <a:prstGeom prst="rect">
            <a:avLst/>
          </a:prstGeom>
        </p:spPr>
      </p:pic>
      <p:pic>
        <p:nvPicPr>
          <p:cNvPr id="324" name="Image 323">
            <a:extLst>
              <a:ext uri="{FF2B5EF4-FFF2-40B4-BE49-F238E27FC236}">
                <a16:creationId xmlns:a16="http://schemas.microsoft.com/office/drawing/2014/main" id="{D8C81C14-0671-D77C-46C2-50D8D5DDF2A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01793" y="1917512"/>
            <a:ext cx="755650" cy="1118464"/>
          </a:xfrm>
          <a:prstGeom prst="rect">
            <a:avLst/>
          </a:prstGeom>
        </p:spPr>
      </p:pic>
      <p:pic>
        <p:nvPicPr>
          <p:cNvPr id="325" name="Image 324">
            <a:extLst>
              <a:ext uri="{FF2B5EF4-FFF2-40B4-BE49-F238E27FC236}">
                <a16:creationId xmlns:a16="http://schemas.microsoft.com/office/drawing/2014/main" id="{899C9459-52A3-4801-42D8-69C2EF06251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79" y="818468"/>
            <a:ext cx="1722723" cy="1227539"/>
          </a:xfrm>
          <a:prstGeom prst="rect">
            <a:avLst/>
          </a:prstGeom>
        </p:spPr>
      </p:pic>
      <p:pic>
        <p:nvPicPr>
          <p:cNvPr id="326" name="Image 325">
            <a:extLst>
              <a:ext uri="{FF2B5EF4-FFF2-40B4-BE49-F238E27FC236}">
                <a16:creationId xmlns:a16="http://schemas.microsoft.com/office/drawing/2014/main" id="{BC1E020E-A73C-6212-76A9-CE977B4616C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82097" y="2920856"/>
            <a:ext cx="1667149" cy="943372"/>
          </a:xfrm>
          <a:prstGeom prst="rect">
            <a:avLst/>
          </a:prstGeom>
        </p:spPr>
      </p:pic>
      <p:pic>
        <p:nvPicPr>
          <p:cNvPr id="327" name="Image 326">
            <a:extLst>
              <a:ext uri="{FF2B5EF4-FFF2-40B4-BE49-F238E27FC236}">
                <a16:creationId xmlns:a16="http://schemas.microsoft.com/office/drawing/2014/main" id="{E8489040-1C0D-82A7-660A-FF79A55BCC4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049484" y="3915059"/>
            <a:ext cx="1396661" cy="1125372"/>
          </a:xfrm>
          <a:prstGeom prst="rect">
            <a:avLst/>
          </a:prstGeom>
        </p:spPr>
      </p:pic>
      <p:pic>
        <p:nvPicPr>
          <p:cNvPr id="328" name="Image 327">
            <a:extLst>
              <a:ext uri="{FF2B5EF4-FFF2-40B4-BE49-F238E27FC236}">
                <a16:creationId xmlns:a16="http://schemas.microsoft.com/office/drawing/2014/main" id="{E8E9B031-7559-1225-3F9E-0FB451B5C3D9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980834" y="5917865"/>
            <a:ext cx="1351317" cy="935194"/>
          </a:xfrm>
          <a:prstGeom prst="rect">
            <a:avLst/>
          </a:prstGeom>
        </p:spPr>
      </p:pic>
      <p:pic>
        <p:nvPicPr>
          <p:cNvPr id="329" name="Image 328">
            <a:extLst>
              <a:ext uri="{FF2B5EF4-FFF2-40B4-BE49-F238E27FC236}">
                <a16:creationId xmlns:a16="http://schemas.microsoft.com/office/drawing/2014/main" id="{B7C16749-D137-66DD-005A-5110F6C8A0C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45023" y="5101274"/>
            <a:ext cx="1555777" cy="767678"/>
          </a:xfrm>
          <a:prstGeom prst="rect">
            <a:avLst/>
          </a:prstGeom>
        </p:spPr>
      </p:pic>
      <p:pic>
        <p:nvPicPr>
          <p:cNvPr id="330" name="Image 329">
            <a:extLst>
              <a:ext uri="{FF2B5EF4-FFF2-40B4-BE49-F238E27FC236}">
                <a16:creationId xmlns:a16="http://schemas.microsoft.com/office/drawing/2014/main" id="{68CF5F7D-E212-26DE-0B33-27BF935A872A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320" y="5100347"/>
            <a:ext cx="1555777" cy="767678"/>
          </a:xfrm>
          <a:prstGeom prst="rect">
            <a:avLst/>
          </a:prstGeom>
        </p:spPr>
      </p:pic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chiffres.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6756044" y="743768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044" y="743768"/>
                <a:ext cx="654569" cy="101431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2737165" y="2026418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65" y="2026418"/>
                <a:ext cx="654569" cy="101431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7437873" y="2026418"/>
                <a:ext cx="654569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873" y="2026418"/>
                <a:ext cx="654569" cy="101752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2140719" y="2887686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719" y="2887686"/>
                <a:ext cx="654569" cy="101431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6841427" y="2887686"/>
                <a:ext cx="654569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427" y="2887686"/>
                <a:ext cx="654569" cy="101752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2715565" y="3737922"/>
                <a:ext cx="654569" cy="10125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565" y="3737922"/>
                <a:ext cx="654569" cy="101252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6520185" y="3723350"/>
                <a:ext cx="654569" cy="1015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185" y="3723350"/>
                <a:ext cx="654569" cy="101572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2229334" y="5018365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334" y="5018365"/>
                <a:ext cx="654569" cy="101431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8092442" y="4968936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2442" y="4968936"/>
                <a:ext cx="654569" cy="101431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2827146" y="5848703"/>
                <a:ext cx="65456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146" y="5848703"/>
                <a:ext cx="654569" cy="101431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6656353" y="5821802"/>
                <a:ext cx="654569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353" y="5821802"/>
                <a:ext cx="654569" cy="1017523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761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0" grpId="0"/>
      <p:bldP spid="321" grpId="0"/>
      <p:bldP spid="322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1172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11728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7668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76682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897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23226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1172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11728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7668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76682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897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363" name="ZoneTexte 362">
            <a:extLst>
              <a:ext uri="{FF2B5EF4-FFF2-40B4-BE49-F238E27FC236}">
                <a16:creationId xmlns:a16="http://schemas.microsoft.com/office/drawing/2014/main" id="{3F03D4EA-47C4-FB7D-4229-9A57FB89EC39}"/>
              </a:ext>
            </a:extLst>
          </p:cNvPr>
          <p:cNvSpPr txBox="1"/>
          <p:nvPr/>
        </p:nvSpPr>
        <p:spPr>
          <a:xfrm>
            <a:off x="1083824" y="907267"/>
            <a:ext cx="27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>
                <a:solidFill>
                  <a:srgbClr val="0070C0"/>
                </a:solidFill>
                <a:latin typeface="Cursive standard" pitchFamily="2" charset="0"/>
              </a:rPr>
              <a:t>troi</a:t>
            </a:r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$ quart$</a:t>
            </a:r>
          </a:p>
        </p:txBody>
      </p:sp>
      <p:sp>
        <p:nvSpPr>
          <p:cNvPr id="365" name="ZoneTexte 364">
            <a:extLst>
              <a:ext uri="{FF2B5EF4-FFF2-40B4-BE49-F238E27FC236}">
                <a16:creationId xmlns:a16="http://schemas.microsoft.com/office/drawing/2014/main" id="{A1E16AD0-E2C4-E75B-15AE-9D10AE04E412}"/>
              </a:ext>
            </a:extLst>
          </p:cNvPr>
          <p:cNvSpPr txBox="1"/>
          <p:nvPr/>
        </p:nvSpPr>
        <p:spPr>
          <a:xfrm>
            <a:off x="5814692" y="894894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sept dixième$</a:t>
            </a:r>
          </a:p>
        </p:txBody>
      </p:sp>
      <p:sp>
        <p:nvSpPr>
          <p:cNvPr id="366" name="ZoneTexte 365">
            <a:extLst>
              <a:ext uri="{FF2B5EF4-FFF2-40B4-BE49-F238E27FC236}">
                <a16:creationId xmlns:a16="http://schemas.microsoft.com/office/drawing/2014/main" id="{3A13421F-C453-021E-39CB-DB69877CC2B9}"/>
              </a:ext>
            </a:extLst>
          </p:cNvPr>
          <p:cNvSpPr txBox="1"/>
          <p:nvPr/>
        </p:nvSpPr>
        <p:spPr>
          <a:xfrm>
            <a:off x="1083824" y="1960279"/>
            <a:ext cx="288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>
                <a:solidFill>
                  <a:srgbClr val="0070C0"/>
                </a:solidFill>
                <a:latin typeface="Cursive standard" pitchFamily="2" charset="0"/>
              </a:rPr>
              <a:t>troi</a:t>
            </a:r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$ sixième$</a:t>
            </a:r>
          </a:p>
        </p:txBody>
      </p:sp>
      <p:sp>
        <p:nvSpPr>
          <p:cNvPr id="367" name="ZoneTexte 366">
            <a:extLst>
              <a:ext uri="{FF2B5EF4-FFF2-40B4-BE49-F238E27FC236}">
                <a16:creationId xmlns:a16="http://schemas.microsoft.com/office/drawing/2014/main" id="{66BE68AF-2DF0-CDB4-5041-73B1EB956FB5}"/>
              </a:ext>
            </a:extLst>
          </p:cNvPr>
          <p:cNvSpPr txBox="1"/>
          <p:nvPr/>
        </p:nvSpPr>
        <p:spPr>
          <a:xfrm>
            <a:off x="5814692" y="1947906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onze sixième$</a:t>
            </a:r>
          </a:p>
        </p:txBody>
      </p:sp>
      <p:sp>
        <p:nvSpPr>
          <p:cNvPr id="368" name="ZoneTexte 367">
            <a:extLst>
              <a:ext uri="{FF2B5EF4-FFF2-40B4-BE49-F238E27FC236}">
                <a16:creationId xmlns:a16="http://schemas.microsoft.com/office/drawing/2014/main" id="{A05B23DE-50AF-F2AF-6A0D-D99F5D924E1E}"/>
              </a:ext>
            </a:extLst>
          </p:cNvPr>
          <p:cNvSpPr txBox="1"/>
          <p:nvPr/>
        </p:nvSpPr>
        <p:spPr>
          <a:xfrm>
            <a:off x="1140021" y="2955538"/>
            <a:ext cx="27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un demi</a:t>
            </a:r>
          </a:p>
        </p:txBody>
      </p:sp>
      <p:sp>
        <p:nvSpPr>
          <p:cNvPr id="369" name="ZoneTexte 368">
            <a:extLst>
              <a:ext uri="{FF2B5EF4-FFF2-40B4-BE49-F238E27FC236}">
                <a16:creationId xmlns:a16="http://schemas.microsoft.com/office/drawing/2014/main" id="{82620808-C398-8D42-3250-BFFB71159A33}"/>
              </a:ext>
            </a:extLst>
          </p:cNvPr>
          <p:cNvSpPr txBox="1"/>
          <p:nvPr/>
        </p:nvSpPr>
        <p:spPr>
          <a:xfrm>
            <a:off x="5870889" y="2943165"/>
            <a:ext cx="2183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un demi</a:t>
            </a:r>
          </a:p>
        </p:txBody>
      </p:sp>
      <p:sp>
        <p:nvSpPr>
          <p:cNvPr id="370" name="ZoneTexte 369">
            <a:extLst>
              <a:ext uri="{FF2B5EF4-FFF2-40B4-BE49-F238E27FC236}">
                <a16:creationId xmlns:a16="http://schemas.microsoft.com/office/drawing/2014/main" id="{734055FC-452A-D0DA-66CE-0C1196ABB9BE}"/>
              </a:ext>
            </a:extLst>
          </p:cNvPr>
          <p:cNvSpPr txBox="1"/>
          <p:nvPr/>
        </p:nvSpPr>
        <p:spPr>
          <a:xfrm>
            <a:off x="1048687" y="3937868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quatre septième$</a:t>
            </a:r>
          </a:p>
        </p:txBody>
      </p:sp>
      <p:sp>
        <p:nvSpPr>
          <p:cNvPr id="371" name="ZoneTexte 370">
            <a:extLst>
              <a:ext uri="{FF2B5EF4-FFF2-40B4-BE49-F238E27FC236}">
                <a16:creationId xmlns:a16="http://schemas.microsoft.com/office/drawing/2014/main" id="{D00FA93C-73F6-039B-4B49-2345D7928374}"/>
              </a:ext>
            </a:extLst>
          </p:cNvPr>
          <p:cNvSpPr txBox="1"/>
          <p:nvPr/>
        </p:nvSpPr>
        <p:spPr>
          <a:xfrm>
            <a:off x="5814692" y="3955582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quatre quart$</a:t>
            </a:r>
          </a:p>
        </p:txBody>
      </p:sp>
      <p:sp>
        <p:nvSpPr>
          <p:cNvPr id="372" name="ZoneTexte 371">
            <a:extLst>
              <a:ext uri="{FF2B5EF4-FFF2-40B4-BE49-F238E27FC236}">
                <a16:creationId xmlns:a16="http://schemas.microsoft.com/office/drawing/2014/main" id="{ACBC6C23-8378-D5DF-1D38-D85A7C299563}"/>
              </a:ext>
            </a:extLst>
          </p:cNvPr>
          <p:cNvSpPr txBox="1"/>
          <p:nvPr/>
        </p:nvSpPr>
        <p:spPr>
          <a:xfrm>
            <a:off x="1044085" y="5018280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deux cinquième$</a:t>
            </a:r>
          </a:p>
        </p:txBody>
      </p:sp>
      <p:sp>
        <p:nvSpPr>
          <p:cNvPr id="373" name="ZoneTexte 372">
            <a:extLst>
              <a:ext uri="{FF2B5EF4-FFF2-40B4-BE49-F238E27FC236}">
                <a16:creationId xmlns:a16="http://schemas.microsoft.com/office/drawing/2014/main" id="{A0AEADED-C525-90B6-E510-D65799865D26}"/>
              </a:ext>
            </a:extLst>
          </p:cNvPr>
          <p:cNvSpPr txBox="1"/>
          <p:nvPr/>
        </p:nvSpPr>
        <p:spPr>
          <a:xfrm>
            <a:off x="5774953" y="5005907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sept cinquième$</a:t>
            </a:r>
          </a:p>
        </p:txBody>
      </p:sp>
      <p:sp>
        <p:nvSpPr>
          <p:cNvPr id="374" name="ZoneTexte 373">
            <a:extLst>
              <a:ext uri="{FF2B5EF4-FFF2-40B4-BE49-F238E27FC236}">
                <a16:creationId xmlns:a16="http://schemas.microsoft.com/office/drawing/2014/main" id="{40007AAE-55EA-54FC-3661-CD78D016119C}"/>
              </a:ext>
            </a:extLst>
          </p:cNvPr>
          <p:cNvSpPr txBox="1"/>
          <p:nvPr/>
        </p:nvSpPr>
        <p:spPr>
          <a:xfrm>
            <a:off x="1044085" y="6000452"/>
            <a:ext cx="27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deux tier$</a:t>
            </a:r>
          </a:p>
        </p:txBody>
      </p:sp>
      <p:sp>
        <p:nvSpPr>
          <p:cNvPr id="375" name="ZoneTexte 374">
            <a:extLst>
              <a:ext uri="{FF2B5EF4-FFF2-40B4-BE49-F238E27FC236}">
                <a16:creationId xmlns:a16="http://schemas.microsoft.com/office/drawing/2014/main" id="{FB42FC58-C032-08F9-1899-F7A1DE4F3649}"/>
              </a:ext>
            </a:extLst>
          </p:cNvPr>
          <p:cNvSpPr txBox="1"/>
          <p:nvPr/>
        </p:nvSpPr>
        <p:spPr>
          <a:xfrm>
            <a:off x="5774953" y="5988079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un tier$</a:t>
            </a:r>
          </a:p>
        </p:txBody>
      </p:sp>
    </p:spTree>
    <p:extLst>
      <p:ext uri="{BB962C8B-B14F-4D97-AF65-F5344CB8AC3E}">
        <p14:creationId xmlns:p14="http://schemas.microsoft.com/office/powerpoint/2010/main" val="89383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 xmlns:p15="http://schemas.microsoft.com/office/powerpoint/2012/main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0"/>
      <p:bldP spid="365" grpId="0"/>
      <p:bldP spid="366" grpId="0"/>
      <p:bldP spid="367" grpId="0"/>
      <p:bldP spid="368" grpId="0"/>
      <p:bldP spid="369" grpId="0"/>
      <p:bldP spid="370" grpId="0"/>
      <p:bldP spid="371" grpId="0"/>
      <p:bldP spid="372" grpId="0"/>
      <p:bldP spid="373" grpId="0"/>
      <p:bldP spid="374" grpId="0"/>
      <p:bldP spid="3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3005" y="286459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253518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2635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26350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63971"/>
                <a:ext cx="65456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63971"/>
                <a:ext cx="654569" cy="900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9361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8989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8989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37561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79935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799355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49198"/>
                <a:ext cx="65456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49198"/>
                <a:ext cx="654569" cy="900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9361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8989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8989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18211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79935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799355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49198"/>
                <a:ext cx="65456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49198"/>
                <a:ext cx="654569" cy="900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9361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8989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8989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85165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79935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799355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49198"/>
                <a:ext cx="65456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49198"/>
                <a:ext cx="654569" cy="900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9361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0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8989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8989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9017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363" name="ZoneTexte 362">
            <a:extLst>
              <a:ext uri="{FF2B5EF4-FFF2-40B4-BE49-F238E27FC236}">
                <a16:creationId xmlns:a16="http://schemas.microsoft.com/office/drawing/2014/main" id="{3F03D4EA-47C4-FB7D-4229-9A57FB89EC39}"/>
              </a:ext>
            </a:extLst>
          </p:cNvPr>
          <p:cNvSpPr txBox="1"/>
          <p:nvPr/>
        </p:nvSpPr>
        <p:spPr>
          <a:xfrm>
            <a:off x="1083824" y="907267"/>
            <a:ext cx="2995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six neuvième$</a:t>
            </a:r>
          </a:p>
        </p:txBody>
      </p:sp>
      <p:sp>
        <p:nvSpPr>
          <p:cNvPr id="365" name="ZoneTexte 364">
            <a:extLst>
              <a:ext uri="{FF2B5EF4-FFF2-40B4-BE49-F238E27FC236}">
                <a16:creationId xmlns:a16="http://schemas.microsoft.com/office/drawing/2014/main" id="{A1E16AD0-E2C4-E75B-15AE-9D10AE04E412}"/>
              </a:ext>
            </a:extLst>
          </p:cNvPr>
          <p:cNvSpPr txBox="1"/>
          <p:nvPr/>
        </p:nvSpPr>
        <p:spPr>
          <a:xfrm>
            <a:off x="5814692" y="894894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un quart</a:t>
            </a:r>
          </a:p>
        </p:txBody>
      </p:sp>
      <p:sp>
        <p:nvSpPr>
          <p:cNvPr id="366" name="ZoneTexte 365">
            <a:extLst>
              <a:ext uri="{FF2B5EF4-FFF2-40B4-BE49-F238E27FC236}">
                <a16:creationId xmlns:a16="http://schemas.microsoft.com/office/drawing/2014/main" id="{3A13421F-C453-021E-39CB-DB69877CC2B9}"/>
              </a:ext>
            </a:extLst>
          </p:cNvPr>
          <p:cNvSpPr txBox="1"/>
          <p:nvPr/>
        </p:nvSpPr>
        <p:spPr>
          <a:xfrm>
            <a:off x="1083824" y="1960279"/>
            <a:ext cx="288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>
                <a:solidFill>
                  <a:srgbClr val="0070C0"/>
                </a:solidFill>
                <a:latin typeface="Cursive standard" pitchFamily="2" charset="0"/>
              </a:rPr>
              <a:t>troi</a:t>
            </a:r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$ quart$</a:t>
            </a:r>
          </a:p>
        </p:txBody>
      </p:sp>
      <p:sp>
        <p:nvSpPr>
          <p:cNvPr id="367" name="ZoneTexte 366">
            <a:extLst>
              <a:ext uri="{FF2B5EF4-FFF2-40B4-BE49-F238E27FC236}">
                <a16:creationId xmlns:a16="http://schemas.microsoft.com/office/drawing/2014/main" id="{66BE68AF-2DF0-CDB4-5041-73B1EB956FB5}"/>
              </a:ext>
            </a:extLst>
          </p:cNvPr>
          <p:cNvSpPr txBox="1"/>
          <p:nvPr/>
        </p:nvSpPr>
        <p:spPr>
          <a:xfrm>
            <a:off x="5814691" y="1947906"/>
            <a:ext cx="32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quatre sixième$</a:t>
            </a:r>
          </a:p>
        </p:txBody>
      </p:sp>
      <p:sp>
        <p:nvSpPr>
          <p:cNvPr id="368" name="ZoneTexte 367">
            <a:extLst>
              <a:ext uri="{FF2B5EF4-FFF2-40B4-BE49-F238E27FC236}">
                <a16:creationId xmlns:a16="http://schemas.microsoft.com/office/drawing/2014/main" id="{A05B23DE-50AF-F2AF-6A0D-D99F5D924E1E}"/>
              </a:ext>
            </a:extLst>
          </p:cNvPr>
          <p:cNvSpPr txBox="1"/>
          <p:nvPr/>
        </p:nvSpPr>
        <p:spPr>
          <a:xfrm>
            <a:off x="1140021" y="2955538"/>
            <a:ext cx="27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un tier$</a:t>
            </a:r>
          </a:p>
        </p:txBody>
      </p:sp>
      <p:sp>
        <p:nvSpPr>
          <p:cNvPr id="369" name="ZoneTexte 368">
            <a:extLst>
              <a:ext uri="{FF2B5EF4-FFF2-40B4-BE49-F238E27FC236}">
                <a16:creationId xmlns:a16="http://schemas.microsoft.com/office/drawing/2014/main" id="{82620808-C398-8D42-3250-BFFB71159A33}"/>
              </a:ext>
            </a:extLst>
          </p:cNvPr>
          <p:cNvSpPr txBox="1"/>
          <p:nvPr/>
        </p:nvSpPr>
        <p:spPr>
          <a:xfrm>
            <a:off x="5870889" y="2943165"/>
            <a:ext cx="2536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cinq demi$</a:t>
            </a:r>
          </a:p>
        </p:txBody>
      </p:sp>
      <p:sp>
        <p:nvSpPr>
          <p:cNvPr id="370" name="ZoneTexte 369">
            <a:extLst>
              <a:ext uri="{FF2B5EF4-FFF2-40B4-BE49-F238E27FC236}">
                <a16:creationId xmlns:a16="http://schemas.microsoft.com/office/drawing/2014/main" id="{734055FC-452A-D0DA-66CE-0C1196ABB9BE}"/>
              </a:ext>
            </a:extLst>
          </p:cNvPr>
          <p:cNvSpPr txBox="1"/>
          <p:nvPr/>
        </p:nvSpPr>
        <p:spPr>
          <a:xfrm>
            <a:off x="1048687" y="3937868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deux demi$</a:t>
            </a:r>
          </a:p>
        </p:txBody>
      </p:sp>
      <p:sp>
        <p:nvSpPr>
          <p:cNvPr id="371" name="ZoneTexte 370">
            <a:extLst>
              <a:ext uri="{FF2B5EF4-FFF2-40B4-BE49-F238E27FC236}">
                <a16:creationId xmlns:a16="http://schemas.microsoft.com/office/drawing/2014/main" id="{D00FA93C-73F6-039B-4B49-2345D7928374}"/>
              </a:ext>
            </a:extLst>
          </p:cNvPr>
          <p:cNvSpPr txBox="1"/>
          <p:nvPr/>
        </p:nvSpPr>
        <p:spPr>
          <a:xfrm>
            <a:off x="5814692" y="4051527"/>
            <a:ext cx="341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vingt-quatre trentième$</a:t>
            </a:r>
          </a:p>
        </p:txBody>
      </p:sp>
      <p:sp>
        <p:nvSpPr>
          <p:cNvPr id="372" name="ZoneTexte 371">
            <a:extLst>
              <a:ext uri="{FF2B5EF4-FFF2-40B4-BE49-F238E27FC236}">
                <a16:creationId xmlns:a16="http://schemas.microsoft.com/office/drawing/2014/main" id="{ACBC6C23-8378-D5DF-1D38-D85A7C299563}"/>
              </a:ext>
            </a:extLst>
          </p:cNvPr>
          <p:cNvSpPr txBox="1"/>
          <p:nvPr/>
        </p:nvSpPr>
        <p:spPr>
          <a:xfrm>
            <a:off x="1044085" y="5018280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sept huitième$</a:t>
            </a:r>
          </a:p>
        </p:txBody>
      </p:sp>
      <p:sp>
        <p:nvSpPr>
          <p:cNvPr id="373" name="ZoneTexte 372">
            <a:extLst>
              <a:ext uri="{FF2B5EF4-FFF2-40B4-BE49-F238E27FC236}">
                <a16:creationId xmlns:a16="http://schemas.microsoft.com/office/drawing/2014/main" id="{A0AEADED-C525-90B6-E510-D65799865D26}"/>
              </a:ext>
            </a:extLst>
          </p:cNvPr>
          <p:cNvSpPr txBox="1"/>
          <p:nvPr/>
        </p:nvSpPr>
        <p:spPr>
          <a:xfrm>
            <a:off x="5774953" y="5005907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sept onzième$</a:t>
            </a:r>
          </a:p>
        </p:txBody>
      </p:sp>
      <p:sp>
        <p:nvSpPr>
          <p:cNvPr id="374" name="ZoneTexte 373">
            <a:extLst>
              <a:ext uri="{FF2B5EF4-FFF2-40B4-BE49-F238E27FC236}">
                <a16:creationId xmlns:a16="http://schemas.microsoft.com/office/drawing/2014/main" id="{40007AAE-55EA-54FC-3661-CD78D016119C}"/>
              </a:ext>
            </a:extLst>
          </p:cNvPr>
          <p:cNvSpPr txBox="1"/>
          <p:nvPr/>
        </p:nvSpPr>
        <p:spPr>
          <a:xfrm>
            <a:off x="1044085" y="6000452"/>
            <a:ext cx="3245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cinq douzième$</a:t>
            </a:r>
          </a:p>
        </p:txBody>
      </p:sp>
      <p:sp>
        <p:nvSpPr>
          <p:cNvPr id="375" name="ZoneTexte 374">
            <a:extLst>
              <a:ext uri="{FF2B5EF4-FFF2-40B4-BE49-F238E27FC236}">
                <a16:creationId xmlns:a16="http://schemas.microsoft.com/office/drawing/2014/main" id="{FB42FC58-C032-08F9-1899-F7A1DE4F3649}"/>
              </a:ext>
            </a:extLst>
          </p:cNvPr>
          <p:cNvSpPr txBox="1"/>
          <p:nvPr/>
        </p:nvSpPr>
        <p:spPr>
          <a:xfrm>
            <a:off x="5774953" y="5988079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troi</a:t>
            </a:r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$ tier$</a:t>
            </a:r>
          </a:p>
        </p:txBody>
      </p:sp>
    </p:spTree>
    <p:extLst>
      <p:ext uri="{BB962C8B-B14F-4D97-AF65-F5344CB8AC3E}">
        <p14:creationId xmlns:p14="http://schemas.microsoft.com/office/powerpoint/2010/main" val="73359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0"/>
      <p:bldP spid="365" grpId="0"/>
      <p:bldP spid="366" grpId="0"/>
      <p:bldP spid="367" grpId="0"/>
      <p:bldP spid="368" grpId="0"/>
      <p:bldP spid="369" grpId="0"/>
      <p:bldP spid="370" grpId="0"/>
      <p:bldP spid="371" grpId="0"/>
      <p:bldP spid="372" grpId="0"/>
      <p:bldP spid="373" grpId="0"/>
      <p:bldP spid="374" grpId="0"/>
      <p:bldP spid="37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4031</TotalTime>
  <Words>982</Words>
  <Application>Microsoft Office PowerPoint</Application>
  <PresentationFormat>Affichage à l'écran (4:3)</PresentationFormat>
  <Paragraphs>510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Cursive standard</vt:lpstr>
      <vt:lpstr>Symbol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CM ferry Stlo</cp:lastModifiedBy>
  <cp:revision>169</cp:revision>
  <dcterms:created xsi:type="dcterms:W3CDTF">2019-07-18T22:01:09Z</dcterms:created>
  <dcterms:modified xsi:type="dcterms:W3CDTF">2023-01-29T16:01:23Z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65</vt:i4>
  </property>
</Properties>
</file>