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1033" r:id="rId2"/>
    <p:sldId id="1035" r:id="rId3"/>
    <p:sldId id="1034" r:id="rId4"/>
    <p:sldId id="1098" r:id="rId5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243" autoAdjust="0"/>
  </p:normalViewPr>
  <p:slideViewPr>
    <p:cSldViewPr>
      <p:cViewPr varScale="1">
        <p:scale>
          <a:sx n="65" d="100"/>
          <a:sy n="65" d="100"/>
        </p:scale>
        <p:origin x="846" y="72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M ferry Stlo" userId="bfee7af4681909ec" providerId="LiveId" clId="{E95E3F29-EF08-41F4-BA72-B6EC4B3DC595}"/>
    <pc:docChg chg="custSel addSld delSld modSld">
      <pc:chgData name="CM ferry Stlo" userId="bfee7af4681909ec" providerId="LiveId" clId="{E95E3F29-EF08-41F4-BA72-B6EC4B3DC595}" dt="2021-04-05T18:31:39.684" v="123" actId="14100"/>
      <pc:docMkLst>
        <pc:docMk/>
      </pc:docMkLst>
      <pc:sldChg chg="addSp delSp modSp modAnim">
        <pc:chgData name="CM ferry Stlo" userId="bfee7af4681909ec" providerId="LiveId" clId="{E95E3F29-EF08-41F4-BA72-B6EC4B3DC595}" dt="2021-04-05T18:31:39.684" v="123" actId="14100"/>
        <pc:sldMkLst>
          <pc:docMk/>
          <pc:sldMk cId="3454768552" sldId="1033"/>
        </pc:sldMkLst>
        <pc:spChg chg="mod">
          <ac:chgData name="CM ferry Stlo" userId="bfee7af4681909ec" providerId="LiveId" clId="{E95E3F29-EF08-41F4-BA72-B6EC4B3DC595}" dt="2021-04-05T18:31:33.723" v="121" actId="1076"/>
          <ac:spMkLst>
            <pc:docMk/>
            <pc:sldMk cId="3454768552" sldId="1033"/>
            <ac:spMk id="6" creationId="{3256DC77-D497-459C-8950-C988E27A9A02}"/>
          </ac:spMkLst>
        </pc:spChg>
        <pc:spChg chg="add">
          <ac:chgData name="CM ferry Stlo" userId="bfee7af4681909ec" providerId="LiveId" clId="{E95E3F29-EF08-41F4-BA72-B6EC4B3DC595}" dt="2021-04-05T18:26:51.703" v="2"/>
          <ac:spMkLst>
            <pc:docMk/>
            <pc:sldMk cId="3454768552" sldId="1033"/>
            <ac:spMk id="7" creationId="{3A05CFAF-5EC5-4FD3-86AD-77090BB3266C}"/>
          </ac:spMkLst>
        </pc:spChg>
        <pc:spChg chg="add">
          <ac:chgData name="CM ferry Stlo" userId="bfee7af4681909ec" providerId="LiveId" clId="{E95E3F29-EF08-41F4-BA72-B6EC4B3DC595}" dt="2021-04-05T18:26:51.703" v="2"/>
          <ac:spMkLst>
            <pc:docMk/>
            <pc:sldMk cId="3454768552" sldId="1033"/>
            <ac:spMk id="9" creationId="{87EF7206-2FE7-4C67-9B86-1219D96CA44F}"/>
          </ac:spMkLst>
        </pc:spChg>
        <pc:spChg chg="add mod">
          <ac:chgData name="CM ferry Stlo" userId="bfee7af4681909ec" providerId="LiveId" clId="{E95E3F29-EF08-41F4-BA72-B6EC4B3DC595}" dt="2021-04-05T18:31:39.684" v="123" actId="14100"/>
          <ac:spMkLst>
            <pc:docMk/>
            <pc:sldMk cId="3454768552" sldId="1033"/>
            <ac:spMk id="10" creationId="{9413E1D0-47EE-46EF-9093-F68D101988F7}"/>
          </ac:spMkLst>
        </pc:spChg>
        <pc:spChg chg="del mod">
          <ac:chgData name="CM ferry Stlo" userId="bfee7af4681909ec" providerId="LiveId" clId="{E95E3F29-EF08-41F4-BA72-B6EC4B3DC595}" dt="2021-04-05T18:26:54.796" v="3" actId="478"/>
          <ac:spMkLst>
            <pc:docMk/>
            <pc:sldMk cId="3454768552" sldId="1033"/>
            <ac:spMk id="309" creationId="{00000000-0000-0000-0000-000000000000}"/>
          </ac:spMkLst>
        </pc:spChg>
        <pc:spChg chg="del">
          <ac:chgData name="CM ferry Stlo" userId="bfee7af4681909ec" providerId="LiveId" clId="{E95E3F29-EF08-41F4-BA72-B6EC4B3DC595}" dt="2021-04-05T18:26:56.497" v="4" actId="478"/>
          <ac:spMkLst>
            <pc:docMk/>
            <pc:sldMk cId="3454768552" sldId="1033"/>
            <ac:spMk id="310" creationId="{00000000-0000-0000-0000-000000000000}"/>
          </ac:spMkLst>
        </pc:spChg>
        <pc:graphicFrameChg chg="mod">
          <ac:chgData name="CM ferry Stlo" userId="bfee7af4681909ec" providerId="LiveId" clId="{E95E3F29-EF08-41F4-BA72-B6EC4B3DC595}" dt="2021-04-05T18:27:24.592" v="20" actId="1076"/>
          <ac:graphicFrameMkLst>
            <pc:docMk/>
            <pc:sldMk cId="3454768552" sldId="1033"/>
            <ac:graphicFrameMk id="8" creationId="{DDA171BE-58D5-4432-95A2-4832CFE32230}"/>
          </ac:graphicFrameMkLst>
        </pc:graphicFrameChg>
      </pc:sldChg>
      <pc:sldChg chg="modSp">
        <pc:chgData name="CM ferry Stlo" userId="bfee7af4681909ec" providerId="LiveId" clId="{E95E3F29-EF08-41F4-BA72-B6EC4B3DC595}" dt="2021-04-05T18:29:51.871" v="111"/>
        <pc:sldMkLst>
          <pc:docMk/>
          <pc:sldMk cId="2558694783" sldId="1034"/>
        </pc:sldMkLst>
        <pc:spChg chg="mod">
          <ac:chgData name="CM ferry Stlo" userId="bfee7af4681909ec" providerId="LiveId" clId="{E95E3F29-EF08-41F4-BA72-B6EC4B3DC595}" dt="2021-04-05T18:29:21.066" v="81" actId="207"/>
          <ac:spMkLst>
            <pc:docMk/>
            <pc:sldMk cId="2558694783" sldId="1034"/>
            <ac:spMk id="6" creationId="{3256DC77-D497-459C-8950-C988E27A9A02}"/>
          </ac:spMkLst>
        </pc:spChg>
        <pc:spChg chg="mod">
          <ac:chgData name="CM ferry Stlo" userId="bfee7af4681909ec" providerId="LiveId" clId="{E95E3F29-EF08-41F4-BA72-B6EC4B3DC595}" dt="2021-04-05T18:29:37.722" v="110" actId="207"/>
          <ac:spMkLst>
            <pc:docMk/>
            <pc:sldMk cId="2558694783" sldId="1034"/>
            <ac:spMk id="7" creationId="{DC98CF1E-C111-4C2A-94E0-8D7334D3544F}"/>
          </ac:spMkLst>
        </pc:spChg>
        <pc:spChg chg="mod">
          <ac:chgData name="CM ferry Stlo" userId="bfee7af4681909ec" providerId="LiveId" clId="{E95E3F29-EF08-41F4-BA72-B6EC4B3DC595}" dt="2021-04-05T18:29:51.871" v="111"/>
          <ac:spMkLst>
            <pc:docMk/>
            <pc:sldMk cId="2558694783" sldId="1034"/>
            <ac:spMk id="9" creationId="{8FB4B962-6FFE-4C85-A5CB-2BF2EC168E47}"/>
          </ac:spMkLst>
        </pc:spChg>
        <pc:spChg chg="mod">
          <ac:chgData name="CM ferry Stlo" userId="bfee7af4681909ec" providerId="LiveId" clId="{E95E3F29-EF08-41F4-BA72-B6EC4B3DC595}" dt="2021-04-05T18:29:21.066" v="81" actId="207"/>
          <ac:spMkLst>
            <pc:docMk/>
            <pc:sldMk cId="2558694783" sldId="1034"/>
            <ac:spMk id="10" creationId="{64E88190-BB2C-48CC-8592-7F8C14DA8113}"/>
          </ac:spMkLst>
        </pc:spChg>
      </pc:sldChg>
      <pc:sldChg chg="modSp">
        <pc:chgData name="CM ferry Stlo" userId="bfee7af4681909ec" providerId="LiveId" clId="{E95E3F29-EF08-41F4-BA72-B6EC4B3DC595}" dt="2021-04-05T18:29:10.344" v="80" actId="207"/>
        <pc:sldMkLst>
          <pc:docMk/>
          <pc:sldMk cId="3146748530" sldId="1035"/>
        </pc:sldMkLst>
        <pc:spChg chg="mod">
          <ac:chgData name="CM ferry Stlo" userId="bfee7af4681909ec" providerId="LiveId" clId="{E95E3F29-EF08-41F4-BA72-B6EC4B3DC595}" dt="2021-04-05T18:28:14.464" v="42" actId="207"/>
          <ac:spMkLst>
            <pc:docMk/>
            <pc:sldMk cId="3146748530" sldId="1035"/>
            <ac:spMk id="6" creationId="{3256DC77-D497-459C-8950-C988E27A9A02}"/>
          </ac:spMkLst>
        </pc:spChg>
        <pc:spChg chg="mod">
          <ac:chgData name="CM ferry Stlo" userId="bfee7af4681909ec" providerId="LiveId" clId="{E95E3F29-EF08-41F4-BA72-B6EC4B3DC595}" dt="2021-04-05T18:28:53.705" v="63" actId="207"/>
          <ac:spMkLst>
            <pc:docMk/>
            <pc:sldMk cId="3146748530" sldId="1035"/>
            <ac:spMk id="7" creationId="{DC98CF1E-C111-4C2A-94E0-8D7334D3544F}"/>
          </ac:spMkLst>
        </pc:spChg>
        <pc:spChg chg="mod">
          <ac:chgData name="CM ferry Stlo" userId="bfee7af4681909ec" providerId="LiveId" clId="{E95E3F29-EF08-41F4-BA72-B6EC4B3DC595}" dt="2021-04-05T18:29:10.344" v="80" actId="207"/>
          <ac:spMkLst>
            <pc:docMk/>
            <pc:sldMk cId="3146748530" sldId="1035"/>
            <ac:spMk id="9" creationId="{8FB4B962-6FFE-4C85-A5CB-2BF2EC168E47}"/>
          </ac:spMkLst>
        </pc:spChg>
        <pc:spChg chg="mod">
          <ac:chgData name="CM ferry Stlo" userId="bfee7af4681909ec" providerId="LiveId" clId="{E95E3F29-EF08-41F4-BA72-B6EC4B3DC595}" dt="2021-04-05T18:28:18.007" v="43" actId="207"/>
          <ac:spMkLst>
            <pc:docMk/>
            <pc:sldMk cId="3146748530" sldId="1035"/>
            <ac:spMk id="10" creationId="{64E88190-BB2C-48CC-8592-7F8C14DA8113}"/>
          </ac:spMkLst>
        </pc:spChg>
      </pc:sldChg>
      <pc:sldChg chg="addSp delSp modSp delAnim modAnim">
        <pc:chgData name="CM ferry Stlo" userId="bfee7af4681909ec" providerId="LiveId" clId="{E95E3F29-EF08-41F4-BA72-B6EC4B3DC595}" dt="2021-04-05T18:30:33.625" v="116" actId="207"/>
        <pc:sldMkLst>
          <pc:docMk/>
          <pc:sldMk cId="3018740849" sldId="1098"/>
        </pc:sldMkLst>
        <pc:spChg chg="mod">
          <ac:chgData name="CM ferry Stlo" userId="bfee7af4681909ec" providerId="LiveId" clId="{E95E3F29-EF08-41F4-BA72-B6EC4B3DC595}" dt="2021-04-05T18:29:58.740" v="112" actId="207"/>
          <ac:spMkLst>
            <pc:docMk/>
            <pc:sldMk cId="3018740849" sldId="1098"/>
            <ac:spMk id="6" creationId="{3256DC77-D497-459C-8950-C988E27A9A02}"/>
          </ac:spMkLst>
        </pc:spChg>
        <pc:spChg chg="del">
          <ac:chgData name="CM ferry Stlo" userId="bfee7af4681909ec" providerId="LiveId" clId="{E95E3F29-EF08-41F4-BA72-B6EC4B3DC595}" dt="2021-04-05T18:30:17.205" v="113" actId="478"/>
          <ac:spMkLst>
            <pc:docMk/>
            <pc:sldMk cId="3018740849" sldId="1098"/>
            <ac:spMk id="7" creationId="{DC98CF1E-C111-4C2A-94E0-8D7334D3544F}"/>
          </ac:spMkLst>
        </pc:spChg>
        <pc:spChg chg="add mod">
          <ac:chgData name="CM ferry Stlo" userId="bfee7af4681909ec" providerId="LiveId" clId="{E95E3F29-EF08-41F4-BA72-B6EC4B3DC595}" dt="2021-04-05T18:30:33.625" v="116" actId="207"/>
          <ac:spMkLst>
            <pc:docMk/>
            <pc:sldMk cId="3018740849" sldId="1098"/>
            <ac:spMk id="9" creationId="{FEA67B35-A648-4699-85D2-8D1807FB1022}"/>
          </ac:spMkLst>
        </pc:spChg>
        <pc:spChg chg="del">
          <ac:chgData name="CM ferry Stlo" userId="bfee7af4681909ec" providerId="LiveId" clId="{E95E3F29-EF08-41F4-BA72-B6EC4B3DC595}" dt="2021-04-05T18:30:17.205" v="113" actId="478"/>
          <ac:spMkLst>
            <pc:docMk/>
            <pc:sldMk cId="3018740849" sldId="1098"/>
            <ac:spMk id="11" creationId="{F14CEA4C-9E27-4A40-9815-B1A5DDC4E3A9}"/>
          </ac:spMkLst>
        </pc:spChg>
        <pc:spChg chg="del">
          <ac:chgData name="CM ferry Stlo" userId="bfee7af4681909ec" providerId="LiveId" clId="{E95E3F29-EF08-41F4-BA72-B6EC4B3DC595}" dt="2021-04-05T18:30:17.205" v="113" actId="478"/>
          <ac:spMkLst>
            <pc:docMk/>
            <pc:sldMk cId="3018740849" sldId="1098"/>
            <ac:spMk id="12" creationId="{DC802C07-8C35-455C-9BD2-AC89470DADAF}"/>
          </ac:spMkLst>
        </pc:spChg>
      </pc:sldChg>
      <pc:sldChg chg="del">
        <pc:chgData name="CM ferry Stlo" userId="bfee7af4681909ec" providerId="LiveId" clId="{E95E3F29-EF08-41F4-BA72-B6EC4B3DC595}" dt="2021-04-05T18:30:35.668" v="117" actId="2696"/>
        <pc:sldMkLst>
          <pc:docMk/>
          <pc:sldMk cId="431463895" sldId="1099"/>
        </pc:sldMkLst>
      </pc:sldChg>
      <pc:sldChg chg="add del modTransition">
        <pc:chgData name="CM ferry Stlo" userId="bfee7af4681909ec" providerId="LiveId" clId="{E95E3F29-EF08-41F4-BA72-B6EC4B3DC595}" dt="2021-04-05T18:28:39.720" v="46" actId="2696"/>
        <pc:sldMkLst>
          <pc:docMk/>
          <pc:sldMk cId="2484265185" sldId="1100"/>
        </pc:sldMkLst>
      </pc:sldChg>
    </pc:docChg>
  </pc:docChgLst>
  <pc:docChgLst>
    <pc:chgData name="CM ferry Stlo" userId="bfee7af4681909ec" providerId="LiveId" clId="{4FA1D6EB-E5CA-4AE3-AC8C-09442104C676}"/>
    <pc:docChg chg="undo addSld delSld modSld">
      <pc:chgData name="CM ferry Stlo" userId="bfee7af4681909ec" providerId="LiveId" clId="{4FA1D6EB-E5CA-4AE3-AC8C-09442104C676}" dt="2021-04-05T13:54:54.160" v="33"/>
      <pc:docMkLst>
        <pc:docMk/>
      </pc:docMkLst>
      <pc:sldChg chg="del">
        <pc:chgData name="CM ferry Stlo" userId="bfee7af4681909ec" providerId="LiveId" clId="{4FA1D6EB-E5CA-4AE3-AC8C-09442104C676}" dt="2021-04-05T13:50:48.703" v="0" actId="2696"/>
        <pc:sldMkLst>
          <pc:docMk/>
          <pc:sldMk cId="0" sldId="257"/>
        </pc:sldMkLst>
      </pc:sldChg>
      <pc:sldChg chg="del">
        <pc:chgData name="CM ferry Stlo" userId="bfee7af4681909ec" providerId="LiveId" clId="{4FA1D6EB-E5CA-4AE3-AC8C-09442104C676}" dt="2021-04-05T13:50:54.728" v="8" actId="2696"/>
        <pc:sldMkLst>
          <pc:docMk/>
          <pc:sldMk cId="0" sldId="269"/>
        </pc:sldMkLst>
      </pc:sldChg>
      <pc:sldChg chg="del">
        <pc:chgData name="CM ferry Stlo" userId="bfee7af4681909ec" providerId="LiveId" clId="{4FA1D6EB-E5CA-4AE3-AC8C-09442104C676}" dt="2021-04-05T13:50:57.115" v="19" actId="2696"/>
        <pc:sldMkLst>
          <pc:docMk/>
          <pc:sldMk cId="0" sldId="277"/>
        </pc:sldMkLst>
      </pc:sldChg>
      <pc:sldChg chg="del">
        <pc:chgData name="CM ferry Stlo" userId="bfee7af4681909ec" providerId="LiveId" clId="{4FA1D6EB-E5CA-4AE3-AC8C-09442104C676}" dt="2021-04-05T13:50:57.302" v="20" actId="2696"/>
        <pc:sldMkLst>
          <pc:docMk/>
          <pc:sldMk cId="0" sldId="278"/>
        </pc:sldMkLst>
      </pc:sldChg>
      <pc:sldChg chg="del">
        <pc:chgData name="CM ferry Stlo" userId="bfee7af4681909ec" providerId="LiveId" clId="{4FA1D6EB-E5CA-4AE3-AC8C-09442104C676}" dt="2021-04-05T13:50:57.474" v="21" actId="2696"/>
        <pc:sldMkLst>
          <pc:docMk/>
          <pc:sldMk cId="0" sldId="281"/>
        </pc:sldMkLst>
      </pc:sldChg>
      <pc:sldChg chg="del">
        <pc:chgData name="CM ferry Stlo" userId="bfee7af4681909ec" providerId="LiveId" clId="{4FA1D6EB-E5CA-4AE3-AC8C-09442104C676}" dt="2021-04-05T13:50:57.645" v="22" actId="2696"/>
        <pc:sldMkLst>
          <pc:docMk/>
          <pc:sldMk cId="0" sldId="282"/>
        </pc:sldMkLst>
      </pc:sldChg>
      <pc:sldChg chg="del">
        <pc:chgData name="CM ferry Stlo" userId="bfee7af4681909ec" providerId="LiveId" clId="{4FA1D6EB-E5CA-4AE3-AC8C-09442104C676}" dt="2021-04-05T13:50:57.817" v="23" actId="2696"/>
        <pc:sldMkLst>
          <pc:docMk/>
          <pc:sldMk cId="0" sldId="283"/>
        </pc:sldMkLst>
      </pc:sldChg>
      <pc:sldChg chg="del">
        <pc:chgData name="CM ferry Stlo" userId="bfee7af4681909ec" providerId="LiveId" clId="{4FA1D6EB-E5CA-4AE3-AC8C-09442104C676}" dt="2021-04-05T13:50:57.973" v="24" actId="2696"/>
        <pc:sldMkLst>
          <pc:docMk/>
          <pc:sldMk cId="0" sldId="284"/>
        </pc:sldMkLst>
      </pc:sldChg>
      <pc:sldChg chg="del">
        <pc:chgData name="CM ferry Stlo" userId="bfee7af4681909ec" providerId="LiveId" clId="{4FA1D6EB-E5CA-4AE3-AC8C-09442104C676}" dt="2021-04-05T13:50:58.144" v="25" actId="2696"/>
        <pc:sldMkLst>
          <pc:docMk/>
          <pc:sldMk cId="0" sldId="285"/>
        </pc:sldMkLst>
      </pc:sldChg>
      <pc:sldChg chg="del">
        <pc:chgData name="CM ferry Stlo" userId="bfee7af4681909ec" providerId="LiveId" clId="{4FA1D6EB-E5CA-4AE3-AC8C-09442104C676}" dt="2021-04-05T13:50:58.316" v="26" actId="2696"/>
        <pc:sldMkLst>
          <pc:docMk/>
          <pc:sldMk cId="0" sldId="286"/>
        </pc:sldMkLst>
      </pc:sldChg>
      <pc:sldChg chg="del">
        <pc:chgData name="CM ferry Stlo" userId="bfee7af4681909ec" providerId="LiveId" clId="{4FA1D6EB-E5CA-4AE3-AC8C-09442104C676}" dt="2021-04-05T13:50:58.488" v="27" actId="2696"/>
        <pc:sldMkLst>
          <pc:docMk/>
          <pc:sldMk cId="0" sldId="287"/>
        </pc:sldMkLst>
      </pc:sldChg>
      <pc:sldChg chg="del">
        <pc:chgData name="CM ferry Stlo" userId="bfee7af4681909ec" providerId="LiveId" clId="{4FA1D6EB-E5CA-4AE3-AC8C-09442104C676}" dt="2021-04-05T13:50:58.676" v="28" actId="2696"/>
        <pc:sldMkLst>
          <pc:docMk/>
          <pc:sldMk cId="0" sldId="288"/>
        </pc:sldMkLst>
      </pc:sldChg>
      <pc:sldChg chg="del">
        <pc:chgData name="CM ferry Stlo" userId="bfee7af4681909ec" providerId="LiveId" clId="{4FA1D6EB-E5CA-4AE3-AC8C-09442104C676}" dt="2021-04-05T13:50:56.756" v="16" actId="2696"/>
        <pc:sldMkLst>
          <pc:docMk/>
          <pc:sldMk cId="2922785759" sldId="415"/>
        </pc:sldMkLst>
      </pc:sldChg>
      <pc:sldChg chg="del">
        <pc:chgData name="CM ferry Stlo" userId="bfee7af4681909ec" providerId="LiveId" clId="{4FA1D6EB-E5CA-4AE3-AC8C-09442104C676}" dt="2021-04-05T13:50:56.943" v="18" actId="2696"/>
        <pc:sldMkLst>
          <pc:docMk/>
          <pc:sldMk cId="260377934" sldId="416"/>
        </pc:sldMkLst>
      </pc:sldChg>
      <pc:sldChg chg="del">
        <pc:chgData name="CM ferry Stlo" userId="bfee7af4681909ec" providerId="LiveId" clId="{4FA1D6EB-E5CA-4AE3-AC8C-09442104C676}" dt="2021-04-05T13:50:56.569" v="15" actId="2696"/>
        <pc:sldMkLst>
          <pc:docMk/>
          <pc:sldMk cId="0" sldId="431"/>
        </pc:sldMkLst>
      </pc:sldChg>
      <pc:sldChg chg="del">
        <pc:chgData name="CM ferry Stlo" userId="bfee7af4681909ec" providerId="LiveId" clId="{4FA1D6EB-E5CA-4AE3-AC8C-09442104C676}" dt="2021-04-05T13:50:56.070" v="12" actId="2696"/>
        <pc:sldMkLst>
          <pc:docMk/>
          <pc:sldMk cId="0" sldId="438"/>
        </pc:sldMkLst>
      </pc:sldChg>
      <pc:sldChg chg="del">
        <pc:chgData name="CM ferry Stlo" userId="bfee7af4681909ec" providerId="LiveId" clId="{4FA1D6EB-E5CA-4AE3-AC8C-09442104C676}" dt="2021-04-05T13:50:55.898" v="11" actId="2696"/>
        <pc:sldMkLst>
          <pc:docMk/>
          <pc:sldMk cId="2050291512" sldId="440"/>
        </pc:sldMkLst>
      </pc:sldChg>
      <pc:sldChg chg="del">
        <pc:chgData name="CM ferry Stlo" userId="bfee7af4681909ec" providerId="LiveId" clId="{4FA1D6EB-E5CA-4AE3-AC8C-09442104C676}" dt="2021-04-05T13:50:56.226" v="13" actId="2696"/>
        <pc:sldMkLst>
          <pc:docMk/>
          <pc:sldMk cId="789929622" sldId="441"/>
        </pc:sldMkLst>
      </pc:sldChg>
      <pc:sldChg chg="del">
        <pc:chgData name="CM ferry Stlo" userId="bfee7af4681909ec" providerId="LiveId" clId="{4FA1D6EB-E5CA-4AE3-AC8C-09442104C676}" dt="2021-04-05T13:50:49.609" v="1" actId="2696"/>
        <pc:sldMkLst>
          <pc:docMk/>
          <pc:sldMk cId="2988887681" sldId="442"/>
        </pc:sldMkLst>
      </pc:sldChg>
      <pc:sldChg chg="del">
        <pc:chgData name="CM ferry Stlo" userId="bfee7af4681909ec" providerId="LiveId" clId="{4FA1D6EB-E5CA-4AE3-AC8C-09442104C676}" dt="2021-04-05T13:50:52.793" v="2" actId="2696"/>
        <pc:sldMkLst>
          <pc:docMk/>
          <pc:sldMk cId="724338579" sldId="443"/>
        </pc:sldMkLst>
      </pc:sldChg>
      <pc:sldChg chg="del">
        <pc:chgData name="CM ferry Stlo" userId="bfee7af4681909ec" providerId="LiveId" clId="{4FA1D6EB-E5CA-4AE3-AC8C-09442104C676}" dt="2021-04-05T13:50:54.900" v="9" actId="2696"/>
        <pc:sldMkLst>
          <pc:docMk/>
          <pc:sldMk cId="4221201393" sldId="444"/>
        </pc:sldMkLst>
      </pc:sldChg>
      <pc:sldChg chg="del">
        <pc:chgData name="CM ferry Stlo" userId="bfee7af4681909ec" providerId="LiveId" clId="{4FA1D6EB-E5CA-4AE3-AC8C-09442104C676}" dt="2021-04-05T13:50:53.479" v="3" actId="2696"/>
        <pc:sldMkLst>
          <pc:docMk/>
          <pc:sldMk cId="1505044990" sldId="445"/>
        </pc:sldMkLst>
      </pc:sldChg>
      <pc:sldChg chg="add del">
        <pc:chgData name="CM ferry Stlo" userId="bfee7af4681909ec" providerId="LiveId" clId="{4FA1D6EB-E5CA-4AE3-AC8C-09442104C676}" dt="2021-04-05T13:51:00.829" v="30" actId="2696"/>
        <pc:sldMkLst>
          <pc:docMk/>
          <pc:sldMk cId="3454768552" sldId="1033"/>
        </pc:sldMkLst>
      </pc:sldChg>
      <pc:sldChg chg="del">
        <pc:chgData name="CM ferry Stlo" userId="bfee7af4681909ec" providerId="LiveId" clId="{4FA1D6EB-E5CA-4AE3-AC8C-09442104C676}" dt="2021-04-05T13:50:55.648" v="10" actId="2696"/>
        <pc:sldMkLst>
          <pc:docMk/>
          <pc:sldMk cId="1521773528" sldId="1034"/>
        </pc:sldMkLst>
      </pc:sldChg>
      <pc:sldChg chg="add">
        <pc:chgData name="CM ferry Stlo" userId="bfee7af4681909ec" providerId="LiveId" clId="{4FA1D6EB-E5CA-4AE3-AC8C-09442104C676}" dt="2021-04-05T13:52:02.457" v="31"/>
        <pc:sldMkLst>
          <pc:docMk/>
          <pc:sldMk cId="2558694783" sldId="1034"/>
        </pc:sldMkLst>
      </pc:sldChg>
      <pc:sldChg chg="add">
        <pc:chgData name="CM ferry Stlo" userId="bfee7af4681909ec" providerId="LiveId" clId="{4FA1D6EB-E5CA-4AE3-AC8C-09442104C676}" dt="2021-04-05T13:54:00.411" v="32"/>
        <pc:sldMkLst>
          <pc:docMk/>
          <pc:sldMk cId="3146748530" sldId="1035"/>
        </pc:sldMkLst>
      </pc:sldChg>
      <pc:sldChg chg="del">
        <pc:chgData name="CM ferry Stlo" userId="bfee7af4681909ec" providerId="LiveId" clId="{4FA1D6EB-E5CA-4AE3-AC8C-09442104C676}" dt="2021-04-05T13:50:56.397" v="14" actId="2696"/>
        <pc:sldMkLst>
          <pc:docMk/>
          <pc:sldMk cId="4275704252" sldId="1035"/>
        </pc:sldMkLst>
      </pc:sldChg>
      <pc:sldChg chg="del">
        <pc:chgData name="CM ferry Stlo" userId="bfee7af4681909ec" providerId="LiveId" clId="{4FA1D6EB-E5CA-4AE3-AC8C-09442104C676}" dt="2021-04-05T13:50:53.822" v="4" actId="2696"/>
        <pc:sldMkLst>
          <pc:docMk/>
          <pc:sldMk cId="1528646876" sldId="1036"/>
        </pc:sldMkLst>
      </pc:sldChg>
      <pc:sldChg chg="del">
        <pc:chgData name="CM ferry Stlo" userId="bfee7af4681909ec" providerId="LiveId" clId="{4FA1D6EB-E5CA-4AE3-AC8C-09442104C676}" dt="2021-04-05T13:50:54.056" v="5" actId="2696"/>
        <pc:sldMkLst>
          <pc:docMk/>
          <pc:sldMk cId="2300372924" sldId="1037"/>
        </pc:sldMkLst>
      </pc:sldChg>
      <pc:sldChg chg="del">
        <pc:chgData name="CM ferry Stlo" userId="bfee7af4681909ec" providerId="LiveId" clId="{4FA1D6EB-E5CA-4AE3-AC8C-09442104C676}" dt="2021-04-05T13:50:54.275" v="6" actId="2696"/>
        <pc:sldMkLst>
          <pc:docMk/>
          <pc:sldMk cId="3087683950" sldId="1038"/>
        </pc:sldMkLst>
      </pc:sldChg>
      <pc:sldChg chg="del">
        <pc:chgData name="CM ferry Stlo" userId="bfee7af4681909ec" providerId="LiveId" clId="{4FA1D6EB-E5CA-4AE3-AC8C-09442104C676}" dt="2021-04-05T13:50:54.509" v="7" actId="2696"/>
        <pc:sldMkLst>
          <pc:docMk/>
          <pc:sldMk cId="1865444635" sldId="1039"/>
        </pc:sldMkLst>
      </pc:sldChg>
      <pc:sldChg chg="add">
        <pc:chgData name="CM ferry Stlo" userId="bfee7af4681909ec" providerId="LiveId" clId="{4FA1D6EB-E5CA-4AE3-AC8C-09442104C676}" dt="2021-04-05T13:54:54.160" v="33"/>
        <pc:sldMkLst>
          <pc:docMk/>
          <pc:sldMk cId="3018740849" sldId="1098"/>
        </pc:sldMkLst>
      </pc:sldChg>
      <pc:sldChg chg="add">
        <pc:chgData name="CM ferry Stlo" userId="bfee7af4681909ec" providerId="LiveId" clId="{4FA1D6EB-E5CA-4AE3-AC8C-09442104C676}" dt="2021-04-05T13:54:54.160" v="33"/>
        <pc:sldMkLst>
          <pc:docMk/>
          <pc:sldMk cId="431463895" sldId="1099"/>
        </pc:sldMkLst>
      </pc:sldChg>
      <pc:sldMasterChg chg="delSldLayout">
        <pc:chgData name="CM ferry Stlo" userId="bfee7af4681909ec" providerId="LiveId" clId="{4FA1D6EB-E5CA-4AE3-AC8C-09442104C676}" dt="2021-04-05T13:50:56.756" v="17" actId="2696"/>
        <pc:sldMasterMkLst>
          <pc:docMk/>
          <pc:sldMasterMk cId="0" sldId="2147483648"/>
        </pc:sldMasterMkLst>
        <pc:sldLayoutChg chg="del">
          <pc:chgData name="CM ferry Stlo" userId="bfee7af4681909ec" providerId="LiveId" clId="{4FA1D6EB-E5CA-4AE3-AC8C-09442104C676}" dt="2021-04-05T13:50:56.756" v="17" actId="2696"/>
          <pc:sldLayoutMkLst>
            <pc:docMk/>
            <pc:sldMasterMk cId="0" sldId="2147483648"/>
            <pc:sldLayoutMk cId="1997598714" sldId="214748366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63EF0-9BD5-40D5-BFCC-DA52400BE6D1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696A4-F296-4054-8675-6EB9B4101E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18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696A4-F296-4054-8675-6EB9B4101E8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137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696A4-F296-4054-8675-6EB9B4101E8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137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696A4-F296-4054-8675-6EB9B4101E8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137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696A4-F296-4054-8675-6EB9B4101E8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854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g object 17"/>
          <p:cNvSpPr/>
          <p:nvPr/>
        </p:nvSpPr>
        <p:spPr>
          <a:xfrm>
            <a:off x="1171955" y="131089"/>
            <a:ext cx="2604516" cy="7208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AF5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AF5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26304" y="1652142"/>
            <a:ext cx="3994784" cy="42964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F79546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AF5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19089" y="118733"/>
            <a:ext cx="4110248" cy="5869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28318" y="6477"/>
            <a:ext cx="6087363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00AF5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3256DC77-D497-459C-8950-C988E27A9A02}"/>
              </a:ext>
            </a:extLst>
          </p:cNvPr>
          <p:cNvSpPr txBox="1"/>
          <p:nvPr/>
        </p:nvSpPr>
        <p:spPr>
          <a:xfrm>
            <a:off x="954868" y="-25381"/>
            <a:ext cx="7274733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3600" spc="-9">
                <a:solidFill>
                  <a:srgbClr val="00B050"/>
                </a:solidFill>
                <a:latin typeface="Maiandra GD"/>
              </a:defRPr>
            </a:lvl1pPr>
          </a:lstStyle>
          <a:p>
            <a:r>
              <a:rPr lang="fr-FR" dirty="0"/>
              <a:t>Quelle est l’aire de cette pelouse ?</a:t>
            </a:r>
          </a:p>
        </p:txBody>
      </p:sp>
      <p:graphicFrame>
        <p:nvGraphicFramePr>
          <p:cNvPr id="8" name="Tableau 2">
            <a:extLst>
              <a:ext uri="{FF2B5EF4-FFF2-40B4-BE49-F238E27FC236}">
                <a16:creationId xmlns:a16="http://schemas.microsoft.com/office/drawing/2014/main" id="{DDA171BE-58D5-4432-95A2-4832CFE322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653404"/>
              </p:ext>
            </p:extLst>
          </p:nvPr>
        </p:nvGraphicFramePr>
        <p:xfrm>
          <a:off x="447637" y="677200"/>
          <a:ext cx="7930308" cy="5391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718">
                  <a:extLst>
                    <a:ext uri="{9D8B030D-6E8A-4147-A177-3AD203B41FA5}">
                      <a16:colId xmlns:a16="http://schemas.microsoft.com/office/drawing/2014/main" val="261859001"/>
                    </a:ext>
                  </a:extLst>
                </a:gridCol>
                <a:gridCol w="1321718">
                  <a:extLst>
                    <a:ext uri="{9D8B030D-6E8A-4147-A177-3AD203B41FA5}">
                      <a16:colId xmlns:a16="http://schemas.microsoft.com/office/drawing/2014/main" val="4127859807"/>
                    </a:ext>
                  </a:extLst>
                </a:gridCol>
                <a:gridCol w="1321718">
                  <a:extLst>
                    <a:ext uri="{9D8B030D-6E8A-4147-A177-3AD203B41FA5}">
                      <a16:colId xmlns:a16="http://schemas.microsoft.com/office/drawing/2014/main" val="2483858551"/>
                    </a:ext>
                  </a:extLst>
                </a:gridCol>
                <a:gridCol w="1321718">
                  <a:extLst>
                    <a:ext uri="{9D8B030D-6E8A-4147-A177-3AD203B41FA5}">
                      <a16:colId xmlns:a16="http://schemas.microsoft.com/office/drawing/2014/main" val="1399940346"/>
                    </a:ext>
                  </a:extLst>
                </a:gridCol>
                <a:gridCol w="1321718">
                  <a:extLst>
                    <a:ext uri="{9D8B030D-6E8A-4147-A177-3AD203B41FA5}">
                      <a16:colId xmlns:a16="http://schemas.microsoft.com/office/drawing/2014/main" val="3451983535"/>
                    </a:ext>
                  </a:extLst>
                </a:gridCol>
                <a:gridCol w="1321718">
                  <a:extLst>
                    <a:ext uri="{9D8B030D-6E8A-4147-A177-3AD203B41FA5}">
                      <a16:colId xmlns:a16="http://schemas.microsoft.com/office/drawing/2014/main" val="1576853744"/>
                    </a:ext>
                  </a:extLst>
                </a:gridCol>
              </a:tblGrid>
              <a:tr h="134777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942339399"/>
                  </a:ext>
                </a:extLst>
              </a:tr>
              <a:tr h="134777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171614256"/>
                  </a:ext>
                </a:extLst>
              </a:tr>
              <a:tr h="134777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25222842"/>
                  </a:ext>
                </a:extLst>
              </a:tr>
              <a:tr h="134777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800136151"/>
                  </a:ext>
                </a:extLst>
              </a:tr>
            </a:tbl>
          </a:graphicData>
        </a:graphic>
      </p:graphicFrame>
      <p:sp>
        <p:nvSpPr>
          <p:cNvPr id="7" name="CustomShape 2">
            <a:extLst>
              <a:ext uri="{FF2B5EF4-FFF2-40B4-BE49-F238E27FC236}">
                <a16:creationId xmlns:a16="http://schemas.microsoft.com/office/drawing/2014/main" id="{3A05CFAF-5EC5-4FD3-86AD-77090BB3266C}"/>
              </a:ext>
            </a:extLst>
          </p:cNvPr>
          <p:cNvSpPr/>
          <p:nvPr/>
        </p:nvSpPr>
        <p:spPr>
          <a:xfrm>
            <a:off x="8229601" y="0"/>
            <a:ext cx="898356" cy="51516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08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9" name="CustomShape 1">
            <a:extLst>
              <a:ext uri="{FF2B5EF4-FFF2-40B4-BE49-F238E27FC236}">
                <a16:creationId xmlns:a16="http://schemas.microsoft.com/office/drawing/2014/main" id="{87EF7206-2FE7-4C67-9B86-1219D96CA44F}"/>
              </a:ext>
            </a:extLst>
          </p:cNvPr>
          <p:cNvSpPr/>
          <p:nvPr/>
        </p:nvSpPr>
        <p:spPr>
          <a:xfrm>
            <a:off x="16043" y="0"/>
            <a:ext cx="898358" cy="51516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08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413E1D0-47EE-46EF-9093-F68D101988F7}"/>
              </a:ext>
            </a:extLst>
          </p:cNvPr>
          <p:cNvSpPr txBox="1"/>
          <p:nvPr/>
        </p:nvSpPr>
        <p:spPr>
          <a:xfrm>
            <a:off x="268859" y="6180800"/>
            <a:ext cx="8417941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3600" spc="-9">
                <a:solidFill>
                  <a:srgbClr val="00B050"/>
                </a:solidFill>
                <a:latin typeface="Maiandra GD"/>
              </a:defRPr>
            </a:lvl1pPr>
          </a:lstStyle>
          <a:p>
            <a:r>
              <a:rPr lang="fr-FR" dirty="0"/>
              <a:t>Quel est le périmètre de cette pelouse ?</a:t>
            </a:r>
          </a:p>
        </p:txBody>
      </p:sp>
    </p:spTree>
    <p:extLst>
      <p:ext uri="{BB962C8B-B14F-4D97-AF65-F5344CB8AC3E}">
        <p14:creationId xmlns:p14="http://schemas.microsoft.com/office/powerpoint/2010/main" val="345476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CustomShape 2"/>
          <p:cNvSpPr/>
          <p:nvPr/>
        </p:nvSpPr>
        <p:spPr>
          <a:xfrm>
            <a:off x="8229601" y="0"/>
            <a:ext cx="898356" cy="51516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08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256DC77-D497-459C-8950-C988E27A9A02}"/>
              </a:ext>
            </a:extLst>
          </p:cNvPr>
          <p:cNvSpPr txBox="1"/>
          <p:nvPr/>
        </p:nvSpPr>
        <p:spPr>
          <a:xfrm>
            <a:off x="914400" y="0"/>
            <a:ext cx="7315201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spc="-9" dirty="0">
                <a:solidFill>
                  <a:srgbClr val="00B050"/>
                </a:solidFill>
                <a:latin typeface="Maiandra GD"/>
              </a:rPr>
              <a:t>Quelle est l’aire de cette piscine ?</a:t>
            </a:r>
          </a:p>
        </p:txBody>
      </p:sp>
      <p:graphicFrame>
        <p:nvGraphicFramePr>
          <p:cNvPr id="8" name="Tableau 2">
            <a:extLst>
              <a:ext uri="{FF2B5EF4-FFF2-40B4-BE49-F238E27FC236}">
                <a16:creationId xmlns:a16="http://schemas.microsoft.com/office/drawing/2014/main" id="{DDA171BE-58D5-4432-95A2-4832CFE32230}"/>
              </a:ext>
            </a:extLst>
          </p:cNvPr>
          <p:cNvGraphicFramePr>
            <a:graphicFrameLocks noGrp="1"/>
          </p:cNvGraphicFramePr>
          <p:nvPr/>
        </p:nvGraphicFramePr>
        <p:xfrm>
          <a:off x="0" y="993030"/>
          <a:ext cx="9072000" cy="259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261859001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4127859807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483858551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684376470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1399940346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3451983535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1576853744"/>
                    </a:ext>
                  </a:extLst>
                </a:gridCol>
              </a:tblGrid>
              <a:tr h="1296000"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171614256"/>
                  </a:ext>
                </a:extLst>
              </a:tr>
              <a:tr h="1296000">
                <a:tc>
                  <a:txBody>
                    <a:bodyPr/>
                    <a:lstStyle/>
                    <a:p>
                      <a:endParaRPr lang="fr-FR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25222842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DC98CF1E-C111-4C2A-94E0-8D7334D3544F}"/>
              </a:ext>
            </a:extLst>
          </p:cNvPr>
          <p:cNvSpPr txBox="1"/>
          <p:nvPr/>
        </p:nvSpPr>
        <p:spPr>
          <a:xfrm>
            <a:off x="365434" y="3796642"/>
            <a:ext cx="8181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spc="-9" dirty="0">
                <a:solidFill>
                  <a:srgbClr val="0070C0"/>
                </a:solidFill>
                <a:latin typeface="Maiandra GD"/>
              </a:rPr>
              <a:t>L’aire de cette piscine est de …………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FB4B962-6FFE-4C85-A5CB-2BF2EC168E47}"/>
              </a:ext>
            </a:extLst>
          </p:cNvPr>
          <p:cNvSpPr txBox="1"/>
          <p:nvPr/>
        </p:nvSpPr>
        <p:spPr>
          <a:xfrm>
            <a:off x="16043" y="5821932"/>
            <a:ext cx="97375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00" spc="-9" dirty="0">
                <a:solidFill>
                  <a:srgbClr val="006FC0"/>
                </a:solidFill>
                <a:latin typeface="Maiandra GD"/>
              </a:rPr>
              <a:t>Le périmètre de cette piscine est de</a:t>
            </a:r>
            <a:r>
              <a:rPr lang="fr-FR" sz="3400" spc="-9" dirty="0">
                <a:solidFill>
                  <a:srgbClr val="0070C0"/>
                </a:solidFill>
                <a:latin typeface="Maiandra GD"/>
              </a:rPr>
              <a:t> ………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4E88190-BB2C-48CC-8592-7F8C14DA8113}"/>
              </a:ext>
            </a:extLst>
          </p:cNvPr>
          <p:cNvSpPr txBox="1"/>
          <p:nvPr/>
        </p:nvSpPr>
        <p:spPr>
          <a:xfrm>
            <a:off x="377466" y="4809287"/>
            <a:ext cx="8181814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spc="-9" dirty="0">
                <a:solidFill>
                  <a:srgbClr val="00B050"/>
                </a:solidFill>
                <a:latin typeface="Maiandra GD"/>
              </a:rPr>
              <a:t>Quel est le périmètre de cette piscine ?</a:t>
            </a:r>
          </a:p>
        </p:txBody>
      </p:sp>
      <p:sp>
        <p:nvSpPr>
          <p:cNvPr id="309" name="CustomShape 1"/>
          <p:cNvSpPr/>
          <p:nvPr/>
        </p:nvSpPr>
        <p:spPr>
          <a:xfrm>
            <a:off x="16043" y="0"/>
            <a:ext cx="898358" cy="51516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08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674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CustomShape 2"/>
          <p:cNvSpPr/>
          <p:nvPr/>
        </p:nvSpPr>
        <p:spPr>
          <a:xfrm>
            <a:off x="8229601" y="0"/>
            <a:ext cx="898356" cy="51516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08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256DC77-D497-459C-8950-C988E27A9A02}"/>
              </a:ext>
            </a:extLst>
          </p:cNvPr>
          <p:cNvSpPr txBox="1"/>
          <p:nvPr/>
        </p:nvSpPr>
        <p:spPr>
          <a:xfrm>
            <a:off x="914400" y="0"/>
            <a:ext cx="7315201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spc="-9" dirty="0">
                <a:solidFill>
                  <a:srgbClr val="00B050"/>
                </a:solidFill>
                <a:latin typeface="Maiandra GD"/>
              </a:rPr>
              <a:t>Quelle est l’aire de cette terrasse ?</a:t>
            </a:r>
          </a:p>
        </p:txBody>
      </p:sp>
      <p:graphicFrame>
        <p:nvGraphicFramePr>
          <p:cNvPr id="8" name="Tableau 2">
            <a:extLst>
              <a:ext uri="{FF2B5EF4-FFF2-40B4-BE49-F238E27FC236}">
                <a16:creationId xmlns:a16="http://schemas.microsoft.com/office/drawing/2014/main" id="{DDA171BE-58D5-4432-95A2-4832CFE32230}"/>
              </a:ext>
            </a:extLst>
          </p:cNvPr>
          <p:cNvGraphicFramePr>
            <a:graphicFrameLocks noGrp="1"/>
          </p:cNvGraphicFramePr>
          <p:nvPr/>
        </p:nvGraphicFramePr>
        <p:xfrm>
          <a:off x="1600200" y="729709"/>
          <a:ext cx="5400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248385855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68437647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399940346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451983535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57685374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37994330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171614256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25222842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503524929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474820928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DC98CF1E-C111-4C2A-94E0-8D7334D3544F}"/>
              </a:ext>
            </a:extLst>
          </p:cNvPr>
          <p:cNvSpPr txBox="1"/>
          <p:nvPr/>
        </p:nvSpPr>
        <p:spPr>
          <a:xfrm>
            <a:off x="377465" y="4363497"/>
            <a:ext cx="8750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spc="-9" dirty="0">
                <a:solidFill>
                  <a:srgbClr val="006FC0"/>
                </a:solidFill>
                <a:latin typeface="Maiandra GD"/>
              </a:rPr>
              <a:t>L’aire de cette terrasse est de</a:t>
            </a:r>
            <a:r>
              <a:rPr lang="fr-FR" sz="3600" spc="-9" dirty="0">
                <a:solidFill>
                  <a:srgbClr val="FF0000"/>
                </a:solidFill>
                <a:latin typeface="Maiandra GD"/>
              </a:rPr>
              <a:t> </a:t>
            </a:r>
            <a:r>
              <a:rPr lang="fr-FR" sz="3600" spc="-9" dirty="0">
                <a:solidFill>
                  <a:srgbClr val="0070C0"/>
                </a:solidFill>
                <a:latin typeface="Maiandra GD"/>
              </a:rPr>
              <a:t>…………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FB4B962-6FFE-4C85-A5CB-2BF2EC168E47}"/>
              </a:ext>
            </a:extLst>
          </p:cNvPr>
          <p:cNvSpPr txBox="1"/>
          <p:nvPr/>
        </p:nvSpPr>
        <p:spPr>
          <a:xfrm>
            <a:off x="16043" y="5821932"/>
            <a:ext cx="97375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00" spc="-9" dirty="0">
                <a:solidFill>
                  <a:srgbClr val="006FC0"/>
                </a:solidFill>
                <a:latin typeface="Maiandra GD"/>
              </a:rPr>
              <a:t>Le périmètre de cette terrasse est de</a:t>
            </a:r>
            <a:r>
              <a:rPr lang="fr-FR" sz="3400" spc="-9" dirty="0">
                <a:solidFill>
                  <a:srgbClr val="FF0000"/>
                </a:solidFill>
                <a:latin typeface="Maiandra GD"/>
              </a:rPr>
              <a:t> </a:t>
            </a:r>
            <a:r>
              <a:rPr lang="fr-FR" sz="3200" spc="-9" dirty="0">
                <a:solidFill>
                  <a:srgbClr val="0070C0"/>
                </a:solidFill>
                <a:latin typeface="Maiandra GD"/>
              </a:rPr>
              <a:t>…………</a:t>
            </a:r>
            <a:r>
              <a:rPr lang="fr-FR" sz="3400" spc="-9" dirty="0">
                <a:solidFill>
                  <a:srgbClr val="006FC0"/>
                </a:solidFill>
                <a:latin typeface="Maiandra GD"/>
              </a:rPr>
              <a:t>.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4E88190-BB2C-48CC-8592-7F8C14DA8113}"/>
              </a:ext>
            </a:extLst>
          </p:cNvPr>
          <p:cNvSpPr txBox="1"/>
          <p:nvPr/>
        </p:nvSpPr>
        <p:spPr>
          <a:xfrm>
            <a:off x="377466" y="5175601"/>
            <a:ext cx="8181814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spc="-9" dirty="0">
                <a:solidFill>
                  <a:srgbClr val="00B050"/>
                </a:solidFill>
                <a:latin typeface="Maiandra GD"/>
              </a:rPr>
              <a:t>Quel est le périmètre de cette terrasse ?</a:t>
            </a:r>
          </a:p>
        </p:txBody>
      </p:sp>
      <p:sp>
        <p:nvSpPr>
          <p:cNvPr id="309" name="CustomShape 1"/>
          <p:cNvSpPr/>
          <p:nvPr/>
        </p:nvSpPr>
        <p:spPr>
          <a:xfrm>
            <a:off x="16043" y="0"/>
            <a:ext cx="898358" cy="51516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08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869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CustomShape 2"/>
          <p:cNvSpPr/>
          <p:nvPr/>
        </p:nvSpPr>
        <p:spPr>
          <a:xfrm>
            <a:off x="8229601" y="0"/>
            <a:ext cx="898356" cy="51516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08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256DC77-D497-459C-8950-C988E27A9A02}"/>
              </a:ext>
            </a:extLst>
          </p:cNvPr>
          <p:cNvSpPr txBox="1"/>
          <p:nvPr/>
        </p:nvSpPr>
        <p:spPr>
          <a:xfrm>
            <a:off x="914400" y="0"/>
            <a:ext cx="7315201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spc="-9" dirty="0">
                <a:solidFill>
                  <a:srgbClr val="00B050"/>
                </a:solidFill>
                <a:latin typeface="Maiandra GD"/>
              </a:rPr>
              <a:t>Quelle est </a:t>
            </a:r>
            <a:r>
              <a:rPr lang="fr-FR" sz="3600" spc="-9">
                <a:solidFill>
                  <a:srgbClr val="00B050"/>
                </a:solidFill>
                <a:latin typeface="Maiandra GD"/>
              </a:rPr>
              <a:t>l’aire de </a:t>
            </a:r>
            <a:r>
              <a:rPr lang="fr-FR" sz="3600" spc="-9" dirty="0">
                <a:solidFill>
                  <a:srgbClr val="00B050"/>
                </a:solidFill>
                <a:latin typeface="Maiandra GD"/>
              </a:rPr>
              <a:t>la piscine, de la terrasse et de la pelouse ?</a:t>
            </a:r>
          </a:p>
        </p:txBody>
      </p:sp>
      <p:graphicFrame>
        <p:nvGraphicFramePr>
          <p:cNvPr id="8" name="Tableau 2">
            <a:extLst>
              <a:ext uri="{FF2B5EF4-FFF2-40B4-BE49-F238E27FC236}">
                <a16:creationId xmlns:a16="http://schemas.microsoft.com/office/drawing/2014/main" id="{DDA171BE-58D5-4432-95A2-4832CFE32230}"/>
              </a:ext>
            </a:extLst>
          </p:cNvPr>
          <p:cNvGraphicFramePr>
            <a:graphicFrameLocks noGrp="1"/>
          </p:cNvGraphicFramePr>
          <p:nvPr/>
        </p:nvGraphicFramePr>
        <p:xfrm>
          <a:off x="697592" y="1220854"/>
          <a:ext cx="82296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144174275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29118918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982524177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652995588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48385855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68437647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39994034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451983535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576853744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37994330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171614256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25222842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503524929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474820928"/>
                  </a:ext>
                </a:extLst>
              </a:tr>
            </a:tbl>
          </a:graphicData>
        </a:graphic>
      </p:graphicFrame>
      <p:sp>
        <p:nvSpPr>
          <p:cNvPr id="309" name="CustomShape 1"/>
          <p:cNvSpPr/>
          <p:nvPr/>
        </p:nvSpPr>
        <p:spPr>
          <a:xfrm>
            <a:off x="16043" y="0"/>
            <a:ext cx="898358" cy="51516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08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EA67B35-A648-4699-85D2-8D1807FB1022}"/>
              </a:ext>
            </a:extLst>
          </p:cNvPr>
          <p:cNvSpPr txBox="1"/>
          <p:nvPr/>
        </p:nvSpPr>
        <p:spPr>
          <a:xfrm>
            <a:off x="914399" y="5257800"/>
            <a:ext cx="7315200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3600" spc="-9" dirty="0">
                <a:solidFill>
                  <a:srgbClr val="00B050"/>
                </a:solidFill>
                <a:latin typeface="Maiandra GD"/>
              </a:rPr>
              <a:t>Quel est le périmètre de cette piscine et de cette terrasse ?</a:t>
            </a:r>
          </a:p>
        </p:txBody>
      </p:sp>
    </p:spTree>
    <p:extLst>
      <p:ext uri="{BB962C8B-B14F-4D97-AF65-F5344CB8AC3E}">
        <p14:creationId xmlns:p14="http://schemas.microsoft.com/office/powerpoint/2010/main" val="301874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4683</TotalTime>
  <Words>114</Words>
  <Application>Microsoft Office PowerPoint</Application>
  <PresentationFormat>Affichage à l'écran (4:3)</PresentationFormat>
  <Paragraphs>24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Carlito</vt:lpstr>
      <vt:lpstr>Maiandra GD</vt:lpstr>
      <vt:lpstr>Office Theme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ALIASLILI</dc:creator>
  <cp:lastModifiedBy>Ecole</cp:lastModifiedBy>
  <cp:revision>85</cp:revision>
  <dcterms:created xsi:type="dcterms:W3CDTF">2020-05-11T20:09:55Z</dcterms:created>
  <dcterms:modified xsi:type="dcterms:W3CDTF">2021-05-06T08:31:05Z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2020-05-11T00:00:00Z</vt:filetime>
  </property>
</Properties>
</file>