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18"/>
  </p:notesMasterIdLst>
  <p:sldIdLst>
    <p:sldId id="562" r:id="rId2"/>
    <p:sldId id="580" r:id="rId3"/>
    <p:sldId id="563" r:id="rId4"/>
    <p:sldId id="581" r:id="rId5"/>
    <p:sldId id="568" r:id="rId6"/>
    <p:sldId id="578" r:id="rId7"/>
    <p:sldId id="569" r:id="rId8"/>
    <p:sldId id="579" r:id="rId9"/>
    <p:sldId id="570" r:id="rId10"/>
    <p:sldId id="577" r:id="rId11"/>
    <p:sldId id="576" r:id="rId12"/>
    <p:sldId id="571" r:id="rId13"/>
    <p:sldId id="575" r:id="rId14"/>
    <p:sldId id="572" r:id="rId15"/>
    <p:sldId id="573" r:id="rId16"/>
    <p:sldId id="574" r:id="rId17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14E"/>
    <a:srgbClr val="FFE2C1"/>
    <a:srgbClr val="84ADEF"/>
    <a:srgbClr val="D3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838" autoAdjust="0"/>
    <p:restoredTop sz="93002" autoAdjust="0"/>
  </p:normalViewPr>
  <p:slideViewPr>
    <p:cSldViewPr snapToGrid="0">
      <p:cViewPr varScale="1">
        <p:scale>
          <a:sx n="86" d="100"/>
          <a:sy n="86" d="100"/>
        </p:scale>
        <p:origin x="773" y="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M ferry Stlo" userId="bfee7af4681909ec" providerId="LiveId" clId="{9F42C729-BD28-49EA-9A2D-A58B8A13E757}"/>
    <pc:docChg chg="undo custSel addSld delSld modSld">
      <pc:chgData name="CM ferry Stlo" userId="bfee7af4681909ec" providerId="LiveId" clId="{9F42C729-BD28-49EA-9A2D-A58B8A13E757}" dt="2020-11-06T22:14:19.917" v="1167" actId="478"/>
      <pc:docMkLst>
        <pc:docMk/>
      </pc:docMkLst>
      <pc:sldChg chg="del">
        <pc:chgData name="CM ferry Stlo" userId="bfee7af4681909ec" providerId="LiveId" clId="{9F42C729-BD28-49EA-9A2D-A58B8A13E757}" dt="2020-11-06T21:27:14.589" v="1" actId="2696"/>
        <pc:sldMkLst>
          <pc:docMk/>
          <pc:sldMk cId="429067174" sldId="372"/>
        </pc:sldMkLst>
      </pc:sldChg>
      <pc:sldChg chg="del">
        <pc:chgData name="CM ferry Stlo" userId="bfee7af4681909ec" providerId="LiveId" clId="{9F42C729-BD28-49EA-9A2D-A58B8A13E757}" dt="2020-11-06T21:27:10.577" v="0" actId="2696"/>
        <pc:sldMkLst>
          <pc:docMk/>
          <pc:sldMk cId="3536069067" sldId="541"/>
        </pc:sldMkLst>
      </pc:sldChg>
      <pc:sldChg chg="modSp modAnim modNotesTx">
        <pc:chgData name="CM ferry Stlo" userId="bfee7af4681909ec" providerId="LiveId" clId="{9F42C729-BD28-49EA-9A2D-A58B8A13E757}" dt="2020-11-06T21:35:35.121" v="140" actId="113"/>
        <pc:sldMkLst>
          <pc:docMk/>
          <pc:sldMk cId="2355758617" sldId="562"/>
        </pc:sldMkLst>
        <pc:spChg chg="mod">
          <ac:chgData name="CM ferry Stlo" userId="bfee7af4681909ec" providerId="LiveId" clId="{9F42C729-BD28-49EA-9A2D-A58B8A13E757}" dt="2020-11-06T21:31:49.169" v="37" actId="20577"/>
          <ac:spMkLst>
            <pc:docMk/>
            <pc:sldMk cId="2355758617" sldId="562"/>
            <ac:spMk id="4" creationId="{E3AE66CC-1AE5-45A3-955C-094BA4329B6B}"/>
          </ac:spMkLst>
        </pc:spChg>
        <pc:spChg chg="mod">
          <ac:chgData name="CM ferry Stlo" userId="bfee7af4681909ec" providerId="LiveId" clId="{9F42C729-BD28-49EA-9A2D-A58B8A13E757}" dt="2020-11-06T21:31:35.730" v="28" actId="20577"/>
          <ac:spMkLst>
            <pc:docMk/>
            <pc:sldMk cId="2355758617" sldId="562"/>
            <ac:spMk id="5" creationId="{21F14690-B44A-4B04-892D-8337B87F0C11}"/>
          </ac:spMkLst>
        </pc:spChg>
        <pc:spChg chg="mod">
          <ac:chgData name="CM ferry Stlo" userId="bfee7af4681909ec" providerId="LiveId" clId="{9F42C729-BD28-49EA-9A2D-A58B8A13E757}" dt="2020-11-06T21:31:26.922" v="18" actId="20577"/>
          <ac:spMkLst>
            <pc:docMk/>
            <pc:sldMk cId="2355758617" sldId="562"/>
            <ac:spMk id="6" creationId="{86EC905E-F14A-4D84-9E98-51EC668B820D}"/>
          </ac:spMkLst>
        </pc:spChg>
        <pc:spChg chg="mod">
          <ac:chgData name="CM ferry Stlo" userId="bfee7af4681909ec" providerId="LiveId" clId="{9F42C729-BD28-49EA-9A2D-A58B8A13E757}" dt="2020-11-06T21:33:05.187" v="75" actId="1076"/>
          <ac:spMkLst>
            <pc:docMk/>
            <pc:sldMk cId="2355758617" sldId="562"/>
            <ac:spMk id="9" creationId="{A57C93D2-C58C-44D1-97F1-FA8D051CFFA4}"/>
          </ac:spMkLst>
        </pc:spChg>
        <pc:spChg chg="mod">
          <ac:chgData name="CM ferry Stlo" userId="bfee7af4681909ec" providerId="LiveId" clId="{9F42C729-BD28-49EA-9A2D-A58B8A13E757}" dt="2020-11-06T21:32:15.245" v="48" actId="20577"/>
          <ac:spMkLst>
            <pc:docMk/>
            <pc:sldMk cId="2355758617" sldId="562"/>
            <ac:spMk id="19" creationId="{39F1F90A-0153-43A8-92C0-389AE03A1E44}"/>
          </ac:spMkLst>
        </pc:spChg>
        <pc:spChg chg="mod">
          <ac:chgData name="CM ferry Stlo" userId="bfee7af4681909ec" providerId="LiveId" clId="{9F42C729-BD28-49EA-9A2D-A58B8A13E757}" dt="2020-11-06T21:34:21.846" v="93" actId="1038"/>
          <ac:spMkLst>
            <pc:docMk/>
            <pc:sldMk cId="2355758617" sldId="562"/>
            <ac:spMk id="20" creationId="{BEAE17B9-2430-4760-9F40-71935DAF7BD7}"/>
          </ac:spMkLst>
        </pc:spChg>
        <pc:spChg chg="mod">
          <ac:chgData name="CM ferry Stlo" userId="bfee7af4681909ec" providerId="LiveId" clId="{9F42C729-BD28-49EA-9A2D-A58B8A13E757}" dt="2020-11-06T21:34:41.627" v="112" actId="1038"/>
          <ac:spMkLst>
            <pc:docMk/>
            <pc:sldMk cId="2355758617" sldId="562"/>
            <ac:spMk id="22" creationId="{F63658F2-0679-41CB-AB69-E360AC6E77D3}"/>
          </ac:spMkLst>
        </pc:spChg>
        <pc:spChg chg="mod">
          <ac:chgData name="CM ferry Stlo" userId="bfee7af4681909ec" providerId="LiveId" clId="{9F42C729-BD28-49EA-9A2D-A58B8A13E757}" dt="2020-11-06T21:35:19.895" v="139" actId="1038"/>
          <ac:spMkLst>
            <pc:docMk/>
            <pc:sldMk cId="2355758617" sldId="562"/>
            <ac:spMk id="23" creationId="{F2E87765-1B21-4B9D-95C1-7ED36ED6B573}"/>
          </ac:spMkLst>
        </pc:spChg>
      </pc:sldChg>
      <pc:sldChg chg="addSp delSp modSp delAnim modAnim">
        <pc:chgData name="CM ferry Stlo" userId="bfee7af4681909ec" providerId="LiveId" clId="{9F42C729-BD28-49EA-9A2D-A58B8A13E757}" dt="2020-11-06T21:52:53.087" v="639" actId="478"/>
        <pc:sldMkLst>
          <pc:docMk/>
          <pc:sldMk cId="643362935" sldId="563"/>
        </pc:sldMkLst>
        <pc:spChg chg="add del mod">
          <ac:chgData name="CM ferry Stlo" userId="bfee7af4681909ec" providerId="LiveId" clId="{9F42C729-BD28-49EA-9A2D-A58B8A13E757}" dt="2020-11-06T21:52:53.087" v="639" actId="478"/>
          <ac:spMkLst>
            <pc:docMk/>
            <pc:sldMk cId="643362935" sldId="563"/>
            <ac:spMk id="59" creationId="{93640E00-73B4-496E-80A8-AB98701ABCE9}"/>
          </ac:spMkLst>
        </pc:spChg>
        <pc:spChg chg="add del mod">
          <ac:chgData name="CM ferry Stlo" userId="bfee7af4681909ec" providerId="LiveId" clId="{9F42C729-BD28-49EA-9A2D-A58B8A13E757}" dt="2020-11-06T21:40:48.445" v="293" actId="478"/>
          <ac:spMkLst>
            <pc:docMk/>
            <pc:sldMk cId="643362935" sldId="563"/>
            <ac:spMk id="60" creationId="{90FC6C54-EDF9-40A3-B03E-A034A87B792D}"/>
          </ac:spMkLst>
        </pc:spChg>
        <pc:spChg chg="add del mod">
          <ac:chgData name="CM ferry Stlo" userId="bfee7af4681909ec" providerId="LiveId" clId="{9F42C729-BD28-49EA-9A2D-A58B8A13E757}" dt="2020-11-06T21:40:48.445" v="293" actId="478"/>
          <ac:spMkLst>
            <pc:docMk/>
            <pc:sldMk cId="643362935" sldId="563"/>
            <ac:spMk id="61" creationId="{DFB5AC1A-A438-40B9-B66B-3B583FB42D5C}"/>
          </ac:spMkLst>
        </pc:spChg>
        <pc:spChg chg="add del mod">
          <ac:chgData name="CM ferry Stlo" userId="bfee7af4681909ec" providerId="LiveId" clId="{9F42C729-BD28-49EA-9A2D-A58B8A13E757}" dt="2020-11-06T21:52:53.087" v="639" actId="478"/>
          <ac:spMkLst>
            <pc:docMk/>
            <pc:sldMk cId="643362935" sldId="563"/>
            <ac:spMk id="62" creationId="{F0DC3DF7-13B9-4D52-A652-AEADD4F90848}"/>
          </ac:spMkLst>
        </pc:spChg>
        <pc:spChg chg="add del mod">
          <ac:chgData name="CM ferry Stlo" userId="bfee7af4681909ec" providerId="LiveId" clId="{9F42C729-BD28-49EA-9A2D-A58B8A13E757}" dt="2020-11-06T21:40:48.445" v="293" actId="478"/>
          <ac:spMkLst>
            <pc:docMk/>
            <pc:sldMk cId="643362935" sldId="563"/>
            <ac:spMk id="63" creationId="{287B2228-26CB-4C7F-A2C6-1D933064414B}"/>
          </ac:spMkLst>
        </pc:spChg>
        <pc:spChg chg="add del mod">
          <ac:chgData name="CM ferry Stlo" userId="bfee7af4681909ec" providerId="LiveId" clId="{9F42C729-BD28-49EA-9A2D-A58B8A13E757}" dt="2020-11-06T21:52:53.087" v="639" actId="478"/>
          <ac:spMkLst>
            <pc:docMk/>
            <pc:sldMk cId="643362935" sldId="563"/>
            <ac:spMk id="64" creationId="{32E3D60C-79F7-4A2D-BC84-70E9A782693C}"/>
          </ac:spMkLst>
        </pc:spChg>
        <pc:spChg chg="add del mod">
          <ac:chgData name="CM ferry Stlo" userId="bfee7af4681909ec" providerId="LiveId" clId="{9F42C729-BD28-49EA-9A2D-A58B8A13E757}" dt="2020-11-06T21:40:48.445" v="293" actId="478"/>
          <ac:spMkLst>
            <pc:docMk/>
            <pc:sldMk cId="643362935" sldId="563"/>
            <ac:spMk id="65" creationId="{BADF1A60-1204-4CCB-8268-20274535293B}"/>
          </ac:spMkLst>
        </pc:spChg>
        <pc:spChg chg="add del mod">
          <ac:chgData name="CM ferry Stlo" userId="bfee7af4681909ec" providerId="LiveId" clId="{9F42C729-BD28-49EA-9A2D-A58B8A13E757}" dt="2020-11-06T21:52:53.087" v="639" actId="478"/>
          <ac:spMkLst>
            <pc:docMk/>
            <pc:sldMk cId="643362935" sldId="563"/>
            <ac:spMk id="66" creationId="{9064F111-8C99-483D-92E0-C839E0A63762}"/>
          </ac:spMkLst>
        </pc:spChg>
        <pc:spChg chg="add mod ord">
          <ac:chgData name="CM ferry Stlo" userId="bfee7af4681909ec" providerId="LiveId" clId="{9F42C729-BD28-49EA-9A2D-A58B8A13E757}" dt="2020-11-06T21:47:27.099" v="479" actId="1076"/>
          <ac:spMkLst>
            <pc:docMk/>
            <pc:sldMk cId="643362935" sldId="563"/>
            <ac:spMk id="67" creationId="{DD685AFF-7585-4D9E-B7EF-86E71882C573}"/>
          </ac:spMkLst>
        </pc:spChg>
        <pc:spChg chg="add mod ord">
          <ac:chgData name="CM ferry Stlo" userId="bfee7af4681909ec" providerId="LiveId" clId="{9F42C729-BD28-49EA-9A2D-A58B8A13E757}" dt="2020-11-06T21:48:09.971" v="486" actId="167"/>
          <ac:spMkLst>
            <pc:docMk/>
            <pc:sldMk cId="643362935" sldId="563"/>
            <ac:spMk id="68" creationId="{3AFAB7F9-9D0E-420F-9E98-4141DFE268EA}"/>
          </ac:spMkLst>
        </pc:spChg>
        <pc:spChg chg="add mod ord">
          <ac:chgData name="CM ferry Stlo" userId="bfee7af4681909ec" providerId="LiveId" clId="{9F42C729-BD28-49EA-9A2D-A58B8A13E757}" dt="2020-11-06T21:49:58.043" v="537" actId="167"/>
          <ac:spMkLst>
            <pc:docMk/>
            <pc:sldMk cId="643362935" sldId="563"/>
            <ac:spMk id="69" creationId="{E61A4707-C33E-429F-8BF9-5E44D62D05EF}"/>
          </ac:spMkLst>
        </pc:spChg>
        <pc:spChg chg="mod">
          <ac:chgData name="CM ferry Stlo" userId="bfee7af4681909ec" providerId="LiveId" clId="{9F42C729-BD28-49EA-9A2D-A58B8A13E757}" dt="2020-11-06T21:47:00.042" v="469" actId="1076"/>
          <ac:spMkLst>
            <pc:docMk/>
            <pc:sldMk cId="643362935" sldId="563"/>
            <ac:spMk id="76" creationId="{C71EA9CF-9CDC-4F24-9BAA-0898CEA38FC3}"/>
          </ac:spMkLst>
        </pc:spChg>
        <pc:spChg chg="mod">
          <ac:chgData name="CM ferry Stlo" userId="bfee7af4681909ec" providerId="LiveId" clId="{9F42C729-BD28-49EA-9A2D-A58B8A13E757}" dt="2020-11-06T21:39:47.223" v="268" actId="20577"/>
          <ac:spMkLst>
            <pc:docMk/>
            <pc:sldMk cId="643362935" sldId="563"/>
            <ac:spMk id="84" creationId="{9F794D04-32E2-442D-86A5-28B7EAE5C202}"/>
          </ac:spMkLst>
        </pc:spChg>
        <pc:spChg chg="mod">
          <ac:chgData name="CM ferry Stlo" userId="bfee7af4681909ec" providerId="LiveId" clId="{9F42C729-BD28-49EA-9A2D-A58B8A13E757}" dt="2020-11-06T21:38:33.251" v="196" actId="20577"/>
          <ac:spMkLst>
            <pc:docMk/>
            <pc:sldMk cId="643362935" sldId="563"/>
            <ac:spMk id="90" creationId="{984446BB-065D-4ADE-B382-8CF92FCDD1E4}"/>
          </ac:spMkLst>
        </pc:spChg>
        <pc:spChg chg="mod">
          <ac:chgData name="CM ferry Stlo" userId="bfee7af4681909ec" providerId="LiveId" clId="{9F42C729-BD28-49EA-9A2D-A58B8A13E757}" dt="2020-11-06T21:38:50.189" v="218" actId="20577"/>
          <ac:spMkLst>
            <pc:docMk/>
            <pc:sldMk cId="643362935" sldId="563"/>
            <ac:spMk id="93" creationId="{CBEFCA3D-495C-4B78-B14A-F79894BC94AD}"/>
          </ac:spMkLst>
        </pc:spChg>
        <pc:spChg chg="mod">
          <ac:chgData name="CM ferry Stlo" userId="bfee7af4681909ec" providerId="LiveId" clId="{9F42C729-BD28-49EA-9A2D-A58B8A13E757}" dt="2020-11-06T21:39:03.380" v="228" actId="20577"/>
          <ac:spMkLst>
            <pc:docMk/>
            <pc:sldMk cId="643362935" sldId="563"/>
            <ac:spMk id="96" creationId="{ADBC97F4-D445-4D62-92B1-DAC5F33E15A8}"/>
          </ac:spMkLst>
        </pc:spChg>
        <pc:spChg chg="mod">
          <ac:chgData name="CM ferry Stlo" userId="bfee7af4681909ec" providerId="LiveId" clId="{9F42C729-BD28-49EA-9A2D-A58B8A13E757}" dt="2020-11-06T21:39:11.218" v="238" actId="20577"/>
          <ac:spMkLst>
            <pc:docMk/>
            <pc:sldMk cId="643362935" sldId="563"/>
            <ac:spMk id="99" creationId="{912BB91E-4E9E-4096-973F-B7D0E1909EBA}"/>
          </ac:spMkLst>
        </pc:spChg>
        <pc:spChg chg="mod">
          <ac:chgData name="CM ferry Stlo" userId="bfee7af4681909ec" providerId="LiveId" clId="{9F42C729-BD28-49EA-9A2D-A58B8A13E757}" dt="2020-11-06T21:39:19.101" v="247" actId="20577"/>
          <ac:spMkLst>
            <pc:docMk/>
            <pc:sldMk cId="643362935" sldId="563"/>
            <ac:spMk id="102" creationId="{668FDD16-4C2E-4C30-A652-83E417933B6C}"/>
          </ac:spMkLst>
        </pc:spChg>
        <pc:spChg chg="mod">
          <ac:chgData name="CM ferry Stlo" userId="bfee7af4681909ec" providerId="LiveId" clId="{9F42C729-BD28-49EA-9A2D-A58B8A13E757}" dt="2020-11-06T21:39:27.268" v="256" actId="20577"/>
          <ac:spMkLst>
            <pc:docMk/>
            <pc:sldMk cId="643362935" sldId="563"/>
            <ac:spMk id="105" creationId="{AC1FC4CE-BDD8-4969-874D-4E473B7723D4}"/>
          </ac:spMkLst>
        </pc:spChg>
        <pc:spChg chg="mod">
          <ac:chgData name="CM ferry Stlo" userId="bfee7af4681909ec" providerId="LiveId" clId="{9F42C729-BD28-49EA-9A2D-A58B8A13E757}" dt="2020-11-06T21:40:00.901" v="279" actId="20577"/>
          <ac:spMkLst>
            <pc:docMk/>
            <pc:sldMk cId="643362935" sldId="563"/>
            <ac:spMk id="108" creationId="{F72B2796-368E-416B-BD67-0022720A1E64}"/>
          </ac:spMkLst>
        </pc:spChg>
        <pc:spChg chg="mod">
          <ac:chgData name="CM ferry Stlo" userId="bfee7af4681909ec" providerId="LiveId" clId="{9F42C729-BD28-49EA-9A2D-A58B8A13E757}" dt="2020-11-06T21:40:14.487" v="292" actId="20577"/>
          <ac:spMkLst>
            <pc:docMk/>
            <pc:sldMk cId="643362935" sldId="563"/>
            <ac:spMk id="111" creationId="{EF96A465-D965-4B77-BBD3-0A2A68C10685}"/>
          </ac:spMkLst>
        </pc:spChg>
        <pc:spChg chg="mod">
          <ac:chgData name="CM ferry Stlo" userId="bfee7af4681909ec" providerId="LiveId" clId="{9F42C729-BD28-49EA-9A2D-A58B8A13E757}" dt="2020-11-06T21:42:26.074" v="330" actId="14100"/>
          <ac:spMkLst>
            <pc:docMk/>
            <pc:sldMk cId="643362935" sldId="563"/>
            <ac:spMk id="113" creationId="{CF4A97D3-8988-4EC9-A4D5-D425C31DC8EF}"/>
          </ac:spMkLst>
        </pc:spChg>
        <pc:spChg chg="mod">
          <ac:chgData name="CM ferry Stlo" userId="bfee7af4681909ec" providerId="LiveId" clId="{9F42C729-BD28-49EA-9A2D-A58B8A13E757}" dt="2020-11-06T21:43:04.150" v="346" actId="20577"/>
          <ac:spMkLst>
            <pc:docMk/>
            <pc:sldMk cId="643362935" sldId="563"/>
            <ac:spMk id="114" creationId="{2D3B82B3-3977-48FF-A31D-DA33CA9A6592}"/>
          </ac:spMkLst>
        </pc:spChg>
        <pc:spChg chg="mod">
          <ac:chgData name="CM ferry Stlo" userId="bfee7af4681909ec" providerId="LiveId" clId="{9F42C729-BD28-49EA-9A2D-A58B8A13E757}" dt="2020-11-06T21:42:58.514" v="345" actId="20577"/>
          <ac:spMkLst>
            <pc:docMk/>
            <pc:sldMk cId="643362935" sldId="563"/>
            <ac:spMk id="117" creationId="{4E5135A3-7C8C-4BE3-BDCB-63F888809FB8}"/>
          </ac:spMkLst>
        </pc:spChg>
        <pc:spChg chg="mod">
          <ac:chgData name="CM ferry Stlo" userId="bfee7af4681909ec" providerId="LiveId" clId="{9F42C729-BD28-49EA-9A2D-A58B8A13E757}" dt="2020-11-06T21:44:15.300" v="393" actId="20577"/>
          <ac:spMkLst>
            <pc:docMk/>
            <pc:sldMk cId="643362935" sldId="563"/>
            <ac:spMk id="120" creationId="{662E3381-F78F-4458-B6E2-7F2130072B3B}"/>
          </ac:spMkLst>
        </pc:spChg>
        <pc:spChg chg="mod">
          <ac:chgData name="CM ferry Stlo" userId="bfee7af4681909ec" providerId="LiveId" clId="{9F42C729-BD28-49EA-9A2D-A58B8A13E757}" dt="2020-11-06T21:44:28.787" v="406" actId="20577"/>
          <ac:spMkLst>
            <pc:docMk/>
            <pc:sldMk cId="643362935" sldId="563"/>
            <ac:spMk id="123" creationId="{4CEB78F7-2B27-45B7-B4E3-D9F7E2C85CA0}"/>
          </ac:spMkLst>
        </pc:spChg>
        <pc:spChg chg="mod">
          <ac:chgData name="CM ferry Stlo" userId="bfee7af4681909ec" providerId="LiveId" clId="{9F42C729-BD28-49EA-9A2D-A58B8A13E757}" dt="2020-11-06T21:44:58.119" v="434" actId="20577"/>
          <ac:spMkLst>
            <pc:docMk/>
            <pc:sldMk cId="643362935" sldId="563"/>
            <ac:spMk id="126" creationId="{0FD32D7B-E950-4EC3-91C1-7BB07D86BEA2}"/>
          </ac:spMkLst>
        </pc:spChg>
        <pc:spChg chg="mod">
          <ac:chgData name="CM ferry Stlo" userId="bfee7af4681909ec" providerId="LiveId" clId="{9F42C729-BD28-49EA-9A2D-A58B8A13E757}" dt="2020-11-06T21:45:08.675" v="445" actId="20577"/>
          <ac:spMkLst>
            <pc:docMk/>
            <pc:sldMk cId="643362935" sldId="563"/>
            <ac:spMk id="129" creationId="{7DC320F8-0775-4E1B-B743-C93877818449}"/>
          </ac:spMkLst>
        </pc:spChg>
        <pc:spChg chg="mod">
          <ac:chgData name="CM ferry Stlo" userId="bfee7af4681909ec" providerId="LiveId" clId="{9F42C729-BD28-49EA-9A2D-A58B8A13E757}" dt="2020-11-06T21:51:26.317" v="612" actId="1076"/>
          <ac:spMkLst>
            <pc:docMk/>
            <pc:sldMk cId="643362935" sldId="563"/>
            <ac:spMk id="132" creationId="{3AA16FF3-BB68-4D0B-B681-D379425C7C1B}"/>
          </ac:spMkLst>
        </pc:spChg>
        <pc:spChg chg="mod">
          <ac:chgData name="CM ferry Stlo" userId="bfee7af4681909ec" providerId="LiveId" clId="{9F42C729-BD28-49EA-9A2D-A58B8A13E757}" dt="2020-11-06T21:52:34.724" v="638" actId="1076"/>
          <ac:spMkLst>
            <pc:docMk/>
            <pc:sldMk cId="643362935" sldId="563"/>
            <ac:spMk id="135" creationId="{84545A9E-B5CE-43B9-9853-E460E0EAD349}"/>
          </ac:spMkLst>
        </pc:spChg>
        <pc:grpChg chg="mod">
          <ac:chgData name="CM ferry Stlo" userId="bfee7af4681909ec" providerId="LiveId" clId="{9F42C729-BD28-49EA-9A2D-A58B8A13E757}" dt="2020-11-06T21:38:15.672" v="185" actId="1037"/>
          <ac:grpSpMkLst>
            <pc:docMk/>
            <pc:sldMk cId="643362935" sldId="563"/>
            <ac:grpSpMk id="100" creationId="{AC209B33-EE84-4D07-BFF3-AFD9158387AC}"/>
          </ac:grpSpMkLst>
        </pc:grpChg>
        <pc:grpChg chg="mod">
          <ac:chgData name="CM ferry Stlo" userId="bfee7af4681909ec" providerId="LiveId" clId="{9F42C729-BD28-49EA-9A2D-A58B8A13E757}" dt="2020-11-06T21:38:11.345" v="182" actId="1038"/>
          <ac:grpSpMkLst>
            <pc:docMk/>
            <pc:sldMk cId="643362935" sldId="563"/>
            <ac:grpSpMk id="103" creationId="{628E8CC0-D6BC-483B-83B6-09113F2F99F7}"/>
          </ac:grpSpMkLst>
        </pc:grpChg>
        <pc:grpChg chg="mod">
          <ac:chgData name="CM ferry Stlo" userId="bfee7af4681909ec" providerId="LiveId" clId="{9F42C729-BD28-49EA-9A2D-A58B8A13E757}" dt="2020-11-06T21:42:44.620" v="333" actId="1037"/>
          <ac:grpSpMkLst>
            <pc:docMk/>
            <pc:sldMk cId="643362935" sldId="563"/>
            <ac:grpSpMk id="112" creationId="{A591809C-69DF-43B8-8037-0BFCD6B20A7D}"/>
          </ac:grpSpMkLst>
        </pc:grpChg>
        <pc:grpChg chg="mod">
          <ac:chgData name="CM ferry Stlo" userId="bfee7af4681909ec" providerId="LiveId" clId="{9F42C729-BD28-49EA-9A2D-A58B8A13E757}" dt="2020-11-06T21:43:21.262" v="349" actId="1038"/>
          <ac:grpSpMkLst>
            <pc:docMk/>
            <pc:sldMk cId="643362935" sldId="563"/>
            <ac:grpSpMk id="115" creationId="{DB221476-9616-42B4-8041-2B8EB48CB00D}"/>
          </ac:grpSpMkLst>
        </pc:grpChg>
        <pc:grpChg chg="mod">
          <ac:chgData name="CM ferry Stlo" userId="bfee7af4681909ec" providerId="LiveId" clId="{9F42C729-BD28-49EA-9A2D-A58B8A13E757}" dt="2020-11-06T21:47:18.338" v="473" actId="1038"/>
          <ac:grpSpMkLst>
            <pc:docMk/>
            <pc:sldMk cId="643362935" sldId="563"/>
            <ac:grpSpMk id="118" creationId="{128D41C9-5EC2-462D-BCE4-3113CC36C625}"/>
          </ac:grpSpMkLst>
        </pc:grpChg>
        <pc:grpChg chg="mod">
          <ac:chgData name="CM ferry Stlo" userId="bfee7af4681909ec" providerId="LiveId" clId="{9F42C729-BD28-49EA-9A2D-A58B8A13E757}" dt="2020-11-06T21:47:23.257" v="478" actId="1037"/>
          <ac:grpSpMkLst>
            <pc:docMk/>
            <pc:sldMk cId="643362935" sldId="563"/>
            <ac:grpSpMk id="121" creationId="{93FF1427-39F0-4800-84AE-F9BC3C601119}"/>
          </ac:grpSpMkLst>
        </pc:grpChg>
        <pc:grpChg chg="mod">
          <ac:chgData name="CM ferry Stlo" userId="bfee7af4681909ec" providerId="LiveId" clId="{9F42C729-BD28-49EA-9A2D-A58B8A13E757}" dt="2020-11-06T21:48:16.732" v="496" actId="1037"/>
          <ac:grpSpMkLst>
            <pc:docMk/>
            <pc:sldMk cId="643362935" sldId="563"/>
            <ac:grpSpMk id="124" creationId="{8E5A907B-D66F-4A5C-9A80-1785F21199A2}"/>
          </ac:grpSpMkLst>
        </pc:grpChg>
        <pc:grpChg chg="mod">
          <ac:chgData name="CM ferry Stlo" userId="bfee7af4681909ec" providerId="LiveId" clId="{9F42C729-BD28-49EA-9A2D-A58B8A13E757}" dt="2020-11-06T21:48:24.088" v="508" actId="1038"/>
          <ac:grpSpMkLst>
            <pc:docMk/>
            <pc:sldMk cId="643362935" sldId="563"/>
            <ac:grpSpMk id="127" creationId="{6E175F9B-58F9-4971-AB57-C62BAD8A9B16}"/>
          </ac:grpSpMkLst>
        </pc:grpChg>
        <pc:grpChg chg="mod">
          <ac:chgData name="CM ferry Stlo" userId="bfee7af4681909ec" providerId="LiveId" clId="{9F42C729-BD28-49EA-9A2D-A58B8A13E757}" dt="2020-11-06T21:51:32.689" v="613" actId="1076"/>
          <ac:grpSpMkLst>
            <pc:docMk/>
            <pc:sldMk cId="643362935" sldId="563"/>
            <ac:grpSpMk id="130" creationId="{78D36895-28F7-4423-A83F-FB1CE6184084}"/>
          </ac:grpSpMkLst>
        </pc:grpChg>
        <pc:grpChg chg="mod">
          <ac:chgData name="CM ferry Stlo" userId="bfee7af4681909ec" providerId="LiveId" clId="{9F42C729-BD28-49EA-9A2D-A58B8A13E757}" dt="2020-11-06T21:52:15.676" v="637" actId="1076"/>
          <ac:grpSpMkLst>
            <pc:docMk/>
            <pc:sldMk cId="643362935" sldId="563"/>
            <ac:grpSpMk id="133" creationId="{33EAF425-D009-4F0B-85CD-3ED5B43393D4}"/>
          </ac:grpSpMkLst>
        </pc:grpChg>
      </pc:sldChg>
      <pc:sldChg chg="add del">
        <pc:chgData name="CM ferry Stlo" userId="bfee7af4681909ec" providerId="LiveId" clId="{9F42C729-BD28-49EA-9A2D-A58B8A13E757}" dt="2020-11-06T21:53:53.447" v="641"/>
        <pc:sldMkLst>
          <pc:docMk/>
          <pc:sldMk cId="306045474" sldId="568"/>
        </pc:sldMkLst>
      </pc:sldChg>
      <pc:sldChg chg="addSp delSp modSp add delAnim modAnim modNotesTx">
        <pc:chgData name="CM ferry Stlo" userId="bfee7af4681909ec" providerId="LiveId" clId="{9F42C729-BD28-49EA-9A2D-A58B8A13E757}" dt="2020-11-06T22:05:16.494" v="965" actId="20577"/>
        <pc:sldMkLst>
          <pc:docMk/>
          <pc:sldMk cId="3263430273" sldId="568"/>
        </pc:sldMkLst>
        <pc:spChg chg="mod">
          <ac:chgData name="CM ferry Stlo" userId="bfee7af4681909ec" providerId="LiveId" clId="{9F42C729-BD28-49EA-9A2D-A58B8A13E757}" dt="2020-11-06T21:57:39.358" v="680" actId="1038"/>
          <ac:spMkLst>
            <pc:docMk/>
            <pc:sldMk cId="3263430273" sldId="568"/>
            <ac:spMk id="4" creationId="{E3AE66CC-1AE5-45A3-955C-094BA4329B6B}"/>
          </ac:spMkLst>
        </pc:spChg>
        <pc:spChg chg="mod">
          <ac:chgData name="CM ferry Stlo" userId="bfee7af4681909ec" providerId="LiveId" clId="{9F42C729-BD28-49EA-9A2D-A58B8A13E757}" dt="2020-11-06T22:05:03.098" v="964" actId="20577"/>
          <ac:spMkLst>
            <pc:docMk/>
            <pc:sldMk cId="3263430273" sldId="568"/>
            <ac:spMk id="5" creationId="{21F14690-B44A-4B04-892D-8337B87F0C11}"/>
          </ac:spMkLst>
        </pc:spChg>
        <pc:spChg chg="mod">
          <ac:chgData name="CM ferry Stlo" userId="bfee7af4681909ec" providerId="LiveId" clId="{9F42C729-BD28-49EA-9A2D-A58B8A13E757}" dt="2020-11-06T21:57:06.163" v="657" actId="20577"/>
          <ac:spMkLst>
            <pc:docMk/>
            <pc:sldMk cId="3263430273" sldId="568"/>
            <ac:spMk id="6" creationId="{86EC905E-F14A-4D84-9E98-51EC668B820D}"/>
          </ac:spMkLst>
        </pc:spChg>
        <pc:spChg chg="mod">
          <ac:chgData name="CM ferry Stlo" userId="bfee7af4681909ec" providerId="LiveId" clId="{9F42C729-BD28-49EA-9A2D-A58B8A13E757}" dt="2020-11-06T21:58:56.157" v="718" actId="20577"/>
          <ac:spMkLst>
            <pc:docMk/>
            <pc:sldMk cId="3263430273" sldId="568"/>
            <ac:spMk id="9" creationId="{A57C93D2-C58C-44D1-97F1-FA8D051CFFA4}"/>
          </ac:spMkLst>
        </pc:spChg>
        <pc:spChg chg="mod">
          <ac:chgData name="CM ferry Stlo" userId="bfee7af4681909ec" providerId="LiveId" clId="{9F42C729-BD28-49EA-9A2D-A58B8A13E757}" dt="2020-11-06T21:58:12.628" v="701" actId="20577"/>
          <ac:spMkLst>
            <pc:docMk/>
            <pc:sldMk cId="3263430273" sldId="568"/>
            <ac:spMk id="19" creationId="{39F1F90A-0153-43A8-92C0-389AE03A1E44}"/>
          </ac:spMkLst>
        </pc:spChg>
        <pc:spChg chg="mod">
          <ac:chgData name="CM ferry Stlo" userId="bfee7af4681909ec" providerId="LiveId" clId="{9F42C729-BD28-49EA-9A2D-A58B8A13E757}" dt="2020-11-06T21:59:16.536" v="734" actId="14100"/>
          <ac:spMkLst>
            <pc:docMk/>
            <pc:sldMk cId="3263430273" sldId="568"/>
            <ac:spMk id="20" creationId="{BEAE17B9-2430-4760-9F40-71935DAF7BD7}"/>
          </ac:spMkLst>
        </pc:spChg>
        <pc:spChg chg="add">
          <ac:chgData name="CM ferry Stlo" userId="bfee7af4681909ec" providerId="LiveId" clId="{9F42C729-BD28-49EA-9A2D-A58B8A13E757}" dt="2020-11-06T21:54:19.488" v="644"/>
          <ac:spMkLst>
            <pc:docMk/>
            <pc:sldMk cId="3263430273" sldId="568"/>
            <ac:spMk id="21" creationId="{BA656FA1-5EC2-4B7E-80CE-FEF295DB3FF5}"/>
          </ac:spMkLst>
        </pc:spChg>
        <pc:spChg chg="mod">
          <ac:chgData name="CM ferry Stlo" userId="bfee7af4681909ec" providerId="LiveId" clId="{9F42C729-BD28-49EA-9A2D-A58B8A13E757}" dt="2020-11-06T21:59:41.612" v="747" actId="20577"/>
          <ac:spMkLst>
            <pc:docMk/>
            <pc:sldMk cId="3263430273" sldId="568"/>
            <ac:spMk id="22" creationId="{F63658F2-0679-41CB-AB69-E360AC6E77D3}"/>
          </ac:spMkLst>
        </pc:spChg>
        <pc:spChg chg="mod">
          <ac:chgData name="CM ferry Stlo" userId="bfee7af4681909ec" providerId="LiveId" clId="{9F42C729-BD28-49EA-9A2D-A58B8A13E757}" dt="2020-11-06T21:59:56.974" v="762" actId="20577"/>
          <ac:spMkLst>
            <pc:docMk/>
            <pc:sldMk cId="3263430273" sldId="568"/>
            <ac:spMk id="23" creationId="{F2E87765-1B21-4B9D-95C1-7ED36ED6B573}"/>
          </ac:spMkLst>
        </pc:spChg>
        <pc:spChg chg="del">
          <ac:chgData name="CM ferry Stlo" userId="bfee7af4681909ec" providerId="LiveId" clId="{9F42C729-BD28-49EA-9A2D-A58B8A13E757}" dt="2020-11-06T21:54:11.387" v="643" actId="478"/>
          <ac:spMkLst>
            <pc:docMk/>
            <pc:sldMk cId="3263430273" sldId="568"/>
            <ac:spMk id="342" creationId="{00000000-0000-0000-0000-000000000000}"/>
          </ac:spMkLst>
        </pc:spChg>
      </pc:sldChg>
      <pc:sldChg chg="addSp delSp modSp add delAnim modAnim">
        <pc:chgData name="CM ferry Stlo" userId="bfee7af4681909ec" providerId="LiveId" clId="{9F42C729-BD28-49EA-9A2D-A58B8A13E757}" dt="2020-11-06T22:14:19.917" v="1167" actId="478"/>
        <pc:sldMkLst>
          <pc:docMk/>
          <pc:sldMk cId="4233867491" sldId="569"/>
        </pc:sldMkLst>
        <pc:spChg chg="mod">
          <ac:chgData name="CM ferry Stlo" userId="bfee7af4681909ec" providerId="LiveId" clId="{9F42C729-BD28-49EA-9A2D-A58B8A13E757}" dt="2020-11-06T22:02:56.336" v="875" actId="20577"/>
          <ac:spMkLst>
            <pc:docMk/>
            <pc:sldMk cId="4233867491" sldId="569"/>
            <ac:spMk id="2" creationId="{2899ACE9-EB6C-4ED1-9131-4360AD0CDB53}"/>
          </ac:spMkLst>
        </pc:spChg>
        <pc:spChg chg="add del mod">
          <ac:chgData name="CM ferry Stlo" userId="bfee7af4681909ec" providerId="LiveId" clId="{9F42C729-BD28-49EA-9A2D-A58B8A13E757}" dt="2020-11-06T22:10:14.625" v="1064" actId="478"/>
          <ac:spMkLst>
            <pc:docMk/>
            <pc:sldMk cId="4233867491" sldId="569"/>
            <ac:spMk id="62" creationId="{11A3BEE1-7AD2-4A18-8354-B38718D4D87B}"/>
          </ac:spMkLst>
        </pc:spChg>
        <pc:spChg chg="add del mod">
          <ac:chgData name="CM ferry Stlo" userId="bfee7af4681909ec" providerId="LiveId" clId="{9F42C729-BD28-49EA-9A2D-A58B8A13E757}" dt="2020-11-06T22:06:52.603" v="966" actId="478"/>
          <ac:spMkLst>
            <pc:docMk/>
            <pc:sldMk cId="4233867491" sldId="569"/>
            <ac:spMk id="63" creationId="{080605EC-A76A-46E1-9958-276175709899}"/>
          </ac:spMkLst>
        </pc:spChg>
        <pc:spChg chg="add del mod">
          <ac:chgData name="CM ferry Stlo" userId="bfee7af4681909ec" providerId="LiveId" clId="{9F42C729-BD28-49EA-9A2D-A58B8A13E757}" dt="2020-11-06T22:06:52.603" v="966" actId="478"/>
          <ac:spMkLst>
            <pc:docMk/>
            <pc:sldMk cId="4233867491" sldId="569"/>
            <ac:spMk id="64" creationId="{E13B592D-EEC4-498A-9074-51B02532DE59}"/>
          </ac:spMkLst>
        </pc:spChg>
        <pc:spChg chg="add del mod">
          <ac:chgData name="CM ferry Stlo" userId="bfee7af4681909ec" providerId="LiveId" clId="{9F42C729-BD28-49EA-9A2D-A58B8A13E757}" dt="2020-11-06T22:10:14.625" v="1064" actId="478"/>
          <ac:spMkLst>
            <pc:docMk/>
            <pc:sldMk cId="4233867491" sldId="569"/>
            <ac:spMk id="65" creationId="{938A3635-870B-4239-A5D9-60AF4857A0BA}"/>
          </ac:spMkLst>
        </pc:spChg>
        <pc:spChg chg="add del mod">
          <ac:chgData name="CM ferry Stlo" userId="bfee7af4681909ec" providerId="LiveId" clId="{9F42C729-BD28-49EA-9A2D-A58B8A13E757}" dt="2020-11-06T22:06:52.603" v="966" actId="478"/>
          <ac:spMkLst>
            <pc:docMk/>
            <pc:sldMk cId="4233867491" sldId="569"/>
            <ac:spMk id="66" creationId="{DF0A9284-4DAA-4C80-AFB8-CB7589FC7C02}"/>
          </ac:spMkLst>
        </pc:spChg>
        <pc:spChg chg="mod">
          <ac:chgData name="CM ferry Stlo" userId="bfee7af4681909ec" providerId="LiveId" clId="{9F42C729-BD28-49EA-9A2D-A58B8A13E757}" dt="2020-11-06T22:09:33.752" v="1055" actId="255"/>
          <ac:spMkLst>
            <pc:docMk/>
            <pc:sldMk cId="4233867491" sldId="569"/>
            <ac:spMk id="67" creationId="{DD685AFF-7585-4D9E-B7EF-86E71882C573}"/>
          </ac:spMkLst>
        </pc:spChg>
        <pc:spChg chg="mod">
          <ac:chgData name="CM ferry Stlo" userId="bfee7af4681909ec" providerId="LiveId" clId="{9F42C729-BD28-49EA-9A2D-A58B8A13E757}" dt="2020-11-06T22:10:27.961" v="1078" actId="20577"/>
          <ac:spMkLst>
            <pc:docMk/>
            <pc:sldMk cId="4233867491" sldId="569"/>
            <ac:spMk id="68" creationId="{3AFAB7F9-9D0E-420F-9E98-4141DFE268EA}"/>
          </ac:spMkLst>
        </pc:spChg>
        <pc:spChg chg="mod">
          <ac:chgData name="CM ferry Stlo" userId="bfee7af4681909ec" providerId="LiveId" clId="{9F42C729-BD28-49EA-9A2D-A58B8A13E757}" dt="2020-11-06T22:12:37.209" v="1133" actId="20577"/>
          <ac:spMkLst>
            <pc:docMk/>
            <pc:sldMk cId="4233867491" sldId="569"/>
            <ac:spMk id="69" creationId="{E61A4707-C33E-429F-8BF9-5E44D62D05EF}"/>
          </ac:spMkLst>
        </pc:spChg>
        <pc:spChg chg="add del mod">
          <ac:chgData name="CM ferry Stlo" userId="bfee7af4681909ec" providerId="LiveId" clId="{9F42C729-BD28-49EA-9A2D-A58B8A13E757}" dt="2020-11-06T22:13:41.883" v="1134" actId="478"/>
          <ac:spMkLst>
            <pc:docMk/>
            <pc:sldMk cId="4233867491" sldId="569"/>
            <ac:spMk id="70" creationId="{72263539-6E87-4DA2-99A3-DCACC1122F23}"/>
          </ac:spMkLst>
        </pc:spChg>
        <pc:spChg chg="add del mod">
          <ac:chgData name="CM ferry Stlo" userId="bfee7af4681909ec" providerId="LiveId" clId="{9F42C729-BD28-49EA-9A2D-A58B8A13E757}" dt="2020-11-06T22:06:52.603" v="966" actId="478"/>
          <ac:spMkLst>
            <pc:docMk/>
            <pc:sldMk cId="4233867491" sldId="569"/>
            <ac:spMk id="71" creationId="{0787D911-F6BE-4890-8D9F-86DC6A494952}"/>
          </ac:spMkLst>
        </pc:spChg>
        <pc:spChg chg="add del mod">
          <ac:chgData name="CM ferry Stlo" userId="bfee7af4681909ec" providerId="LiveId" clId="{9F42C729-BD28-49EA-9A2D-A58B8A13E757}" dt="2020-11-06T22:14:19.917" v="1167" actId="478"/>
          <ac:spMkLst>
            <pc:docMk/>
            <pc:sldMk cId="4233867491" sldId="569"/>
            <ac:spMk id="72" creationId="{98AB44D8-C45C-4083-B8BD-1924BA3299E3}"/>
          </ac:spMkLst>
        </pc:spChg>
        <pc:spChg chg="mod">
          <ac:chgData name="CM ferry Stlo" userId="bfee7af4681909ec" providerId="LiveId" clId="{9F42C729-BD28-49EA-9A2D-A58B8A13E757}" dt="2020-11-06T22:02:49.982" v="865" actId="20577"/>
          <ac:spMkLst>
            <pc:docMk/>
            <pc:sldMk cId="4233867491" sldId="569"/>
            <ac:spMk id="75" creationId="{DD9CBF7F-8750-4FD3-9838-120481C91604}"/>
          </ac:spMkLst>
        </pc:spChg>
        <pc:spChg chg="mod">
          <ac:chgData name="CM ferry Stlo" userId="bfee7af4681909ec" providerId="LiveId" clId="{9F42C729-BD28-49EA-9A2D-A58B8A13E757}" dt="2020-11-06T22:07:13.775" v="984" actId="20577"/>
          <ac:spMkLst>
            <pc:docMk/>
            <pc:sldMk cId="4233867491" sldId="569"/>
            <ac:spMk id="76" creationId="{C71EA9CF-9CDC-4F24-9BAA-0898CEA38FC3}"/>
          </ac:spMkLst>
        </pc:spChg>
        <pc:spChg chg="mod">
          <ac:chgData name="CM ferry Stlo" userId="bfee7af4681909ec" providerId="LiveId" clId="{9F42C729-BD28-49EA-9A2D-A58B8A13E757}" dt="2020-11-06T22:03:51.889" v="906" actId="20577"/>
          <ac:spMkLst>
            <pc:docMk/>
            <pc:sldMk cId="4233867491" sldId="569"/>
            <ac:spMk id="84" creationId="{9F794D04-32E2-442D-86A5-28B7EAE5C202}"/>
          </ac:spMkLst>
        </pc:spChg>
        <pc:spChg chg="mod">
          <ac:chgData name="CM ferry Stlo" userId="bfee7af4681909ec" providerId="LiveId" clId="{9F42C729-BD28-49EA-9A2D-A58B8A13E757}" dt="2020-11-06T22:03:03.082" v="878" actId="20577"/>
          <ac:spMkLst>
            <pc:docMk/>
            <pc:sldMk cId="4233867491" sldId="569"/>
            <ac:spMk id="90" creationId="{984446BB-065D-4ADE-B382-8CF92FCDD1E4}"/>
          </ac:spMkLst>
        </pc:spChg>
        <pc:spChg chg="mod">
          <ac:chgData name="CM ferry Stlo" userId="bfee7af4681909ec" providerId="LiveId" clId="{9F42C729-BD28-49EA-9A2D-A58B8A13E757}" dt="2020-11-06T22:03:17.384" v="892" actId="20577"/>
          <ac:spMkLst>
            <pc:docMk/>
            <pc:sldMk cId="4233867491" sldId="569"/>
            <ac:spMk id="93" creationId="{CBEFCA3D-495C-4B78-B14A-F79894BC94AD}"/>
          </ac:spMkLst>
        </pc:spChg>
        <pc:spChg chg="mod">
          <ac:chgData name="CM ferry Stlo" userId="bfee7af4681909ec" providerId="LiveId" clId="{9F42C729-BD28-49EA-9A2D-A58B8A13E757}" dt="2020-11-06T22:04:01.850" v="910" actId="20577"/>
          <ac:spMkLst>
            <pc:docMk/>
            <pc:sldMk cId="4233867491" sldId="569"/>
            <ac:spMk id="96" creationId="{ADBC97F4-D445-4D62-92B1-DAC5F33E15A8}"/>
          </ac:spMkLst>
        </pc:spChg>
        <pc:spChg chg="mod">
          <ac:chgData name="CM ferry Stlo" userId="bfee7af4681909ec" providerId="LiveId" clId="{9F42C729-BD28-49EA-9A2D-A58B8A13E757}" dt="2020-11-06T22:04:12.590" v="919" actId="20577"/>
          <ac:spMkLst>
            <pc:docMk/>
            <pc:sldMk cId="4233867491" sldId="569"/>
            <ac:spMk id="99" creationId="{912BB91E-4E9E-4096-973F-B7D0E1909EBA}"/>
          </ac:spMkLst>
        </pc:spChg>
        <pc:spChg chg="mod">
          <ac:chgData name="CM ferry Stlo" userId="bfee7af4681909ec" providerId="LiveId" clId="{9F42C729-BD28-49EA-9A2D-A58B8A13E757}" dt="2020-11-06T22:04:24.690" v="930" actId="20577"/>
          <ac:spMkLst>
            <pc:docMk/>
            <pc:sldMk cId="4233867491" sldId="569"/>
            <ac:spMk id="102" creationId="{668FDD16-4C2E-4C30-A652-83E417933B6C}"/>
          </ac:spMkLst>
        </pc:spChg>
        <pc:spChg chg="mod">
          <ac:chgData name="CM ferry Stlo" userId="bfee7af4681909ec" providerId="LiveId" clId="{9F42C729-BD28-49EA-9A2D-A58B8A13E757}" dt="2020-11-06T22:04:34.667" v="941" actId="20577"/>
          <ac:spMkLst>
            <pc:docMk/>
            <pc:sldMk cId="4233867491" sldId="569"/>
            <ac:spMk id="105" creationId="{AC1FC4CE-BDD8-4969-874D-4E473B7723D4}"/>
          </ac:spMkLst>
        </pc:spChg>
        <pc:spChg chg="mod">
          <ac:chgData name="CM ferry Stlo" userId="bfee7af4681909ec" providerId="LiveId" clId="{9F42C729-BD28-49EA-9A2D-A58B8A13E757}" dt="2020-11-06T22:04:46.142" v="952" actId="20577"/>
          <ac:spMkLst>
            <pc:docMk/>
            <pc:sldMk cId="4233867491" sldId="569"/>
            <ac:spMk id="108" creationId="{F72B2796-368E-416B-BD67-0022720A1E64}"/>
          </ac:spMkLst>
        </pc:spChg>
        <pc:spChg chg="mod">
          <ac:chgData name="CM ferry Stlo" userId="bfee7af4681909ec" providerId="LiveId" clId="{9F42C729-BD28-49EA-9A2D-A58B8A13E757}" dt="2020-11-06T22:04:56.478" v="963" actId="20577"/>
          <ac:spMkLst>
            <pc:docMk/>
            <pc:sldMk cId="4233867491" sldId="569"/>
            <ac:spMk id="111" creationId="{EF96A465-D965-4B77-BBD3-0A2A68C10685}"/>
          </ac:spMkLst>
        </pc:spChg>
        <pc:spChg chg="mod">
          <ac:chgData name="CM ferry Stlo" userId="bfee7af4681909ec" providerId="LiveId" clId="{9F42C729-BD28-49EA-9A2D-A58B8A13E757}" dt="2020-11-06T22:10:38.624" v="1080" actId="20577"/>
          <ac:spMkLst>
            <pc:docMk/>
            <pc:sldMk cId="4233867491" sldId="569"/>
            <ac:spMk id="114" creationId="{2D3B82B3-3977-48FF-A31D-DA33CA9A6592}"/>
          </ac:spMkLst>
        </pc:spChg>
        <pc:spChg chg="mod">
          <ac:chgData name="CM ferry Stlo" userId="bfee7af4681909ec" providerId="LiveId" clId="{9F42C729-BD28-49EA-9A2D-A58B8A13E757}" dt="2020-11-06T22:07:41.391" v="1012" actId="20577"/>
          <ac:spMkLst>
            <pc:docMk/>
            <pc:sldMk cId="4233867491" sldId="569"/>
            <ac:spMk id="117" creationId="{4E5135A3-7C8C-4BE3-BDCB-63F888809FB8}"/>
          </ac:spMkLst>
        </pc:spChg>
        <pc:spChg chg="mod">
          <ac:chgData name="CM ferry Stlo" userId="bfee7af4681909ec" providerId="LiveId" clId="{9F42C729-BD28-49EA-9A2D-A58B8A13E757}" dt="2020-11-06T22:10:51.785" v="1081" actId="20577"/>
          <ac:spMkLst>
            <pc:docMk/>
            <pc:sldMk cId="4233867491" sldId="569"/>
            <ac:spMk id="120" creationId="{662E3381-F78F-4458-B6E2-7F2130072B3B}"/>
          </ac:spMkLst>
        </pc:spChg>
        <pc:spChg chg="mod">
          <ac:chgData name="CM ferry Stlo" userId="bfee7af4681909ec" providerId="LiveId" clId="{9F42C729-BD28-49EA-9A2D-A58B8A13E757}" dt="2020-11-06T22:10:59.955" v="1084" actId="20577"/>
          <ac:spMkLst>
            <pc:docMk/>
            <pc:sldMk cId="4233867491" sldId="569"/>
            <ac:spMk id="123" creationId="{4CEB78F7-2B27-45B7-B4E3-D9F7E2C85CA0}"/>
          </ac:spMkLst>
        </pc:spChg>
        <pc:spChg chg="mod">
          <ac:chgData name="CM ferry Stlo" userId="bfee7af4681909ec" providerId="LiveId" clId="{9F42C729-BD28-49EA-9A2D-A58B8A13E757}" dt="2020-11-06T22:11:21.798" v="1097" actId="20577"/>
          <ac:spMkLst>
            <pc:docMk/>
            <pc:sldMk cId="4233867491" sldId="569"/>
            <ac:spMk id="126" creationId="{0FD32D7B-E950-4EC3-91C1-7BB07D86BEA2}"/>
          </ac:spMkLst>
        </pc:spChg>
        <pc:spChg chg="mod">
          <ac:chgData name="CM ferry Stlo" userId="bfee7af4681909ec" providerId="LiveId" clId="{9F42C729-BD28-49EA-9A2D-A58B8A13E757}" dt="2020-11-06T22:11:34.848" v="1110" actId="20577"/>
          <ac:spMkLst>
            <pc:docMk/>
            <pc:sldMk cId="4233867491" sldId="569"/>
            <ac:spMk id="129" creationId="{7DC320F8-0775-4E1B-B743-C93877818449}"/>
          </ac:spMkLst>
        </pc:spChg>
        <pc:spChg chg="mod">
          <ac:chgData name="CM ferry Stlo" userId="bfee7af4681909ec" providerId="LiveId" clId="{9F42C729-BD28-49EA-9A2D-A58B8A13E757}" dt="2020-11-06T22:13:54.016" v="1149" actId="20577"/>
          <ac:spMkLst>
            <pc:docMk/>
            <pc:sldMk cId="4233867491" sldId="569"/>
            <ac:spMk id="132" creationId="{3AA16FF3-BB68-4D0B-B681-D379425C7C1B}"/>
          </ac:spMkLst>
        </pc:spChg>
        <pc:spChg chg="mod">
          <ac:chgData name="CM ferry Stlo" userId="bfee7af4681909ec" providerId="LiveId" clId="{9F42C729-BD28-49EA-9A2D-A58B8A13E757}" dt="2020-11-06T22:14:16.203" v="1166" actId="20577"/>
          <ac:spMkLst>
            <pc:docMk/>
            <pc:sldMk cId="4233867491" sldId="569"/>
            <ac:spMk id="135" creationId="{84545A9E-B5CE-43B9-9853-E460E0EAD349}"/>
          </ac:spMkLst>
        </pc:spChg>
        <pc:grpChg chg="mod">
          <ac:chgData name="CM ferry Stlo" userId="bfee7af4681909ec" providerId="LiveId" clId="{9F42C729-BD28-49EA-9A2D-A58B8A13E757}" dt="2020-11-06T22:02:04.145" v="820" actId="1038"/>
          <ac:grpSpMkLst>
            <pc:docMk/>
            <pc:sldMk cId="4233867491" sldId="569"/>
            <ac:grpSpMk id="88" creationId="{A4B85555-6F95-44CC-A9A9-B9081C768D7E}"/>
          </ac:grpSpMkLst>
        </pc:grpChg>
        <pc:grpChg chg="mod">
          <ac:chgData name="CM ferry Stlo" userId="bfee7af4681909ec" providerId="LiveId" clId="{9F42C729-BD28-49EA-9A2D-A58B8A13E757}" dt="2020-11-06T22:01:59.758" v="815" actId="1037"/>
          <ac:grpSpMkLst>
            <pc:docMk/>
            <pc:sldMk cId="4233867491" sldId="569"/>
            <ac:grpSpMk id="91" creationId="{6DAAC6B7-55B2-437E-84F5-CF23E437A098}"/>
          </ac:grpSpMkLst>
        </pc:grpChg>
        <pc:grpChg chg="mod">
          <ac:chgData name="CM ferry Stlo" userId="bfee7af4681909ec" providerId="LiveId" clId="{9F42C729-BD28-49EA-9A2D-A58B8A13E757}" dt="2020-11-06T22:02:07.359" v="823" actId="1038"/>
          <ac:grpSpMkLst>
            <pc:docMk/>
            <pc:sldMk cId="4233867491" sldId="569"/>
            <ac:grpSpMk id="94" creationId="{EBB4B3B8-3DEF-4A6D-9E5E-C5CA7C18FA36}"/>
          </ac:grpSpMkLst>
        </pc:grpChg>
        <pc:grpChg chg="mod">
          <ac:chgData name="CM ferry Stlo" userId="bfee7af4681909ec" providerId="LiveId" clId="{9F42C729-BD28-49EA-9A2D-A58B8A13E757}" dt="2020-11-06T22:02:13.339" v="830" actId="1037"/>
          <ac:grpSpMkLst>
            <pc:docMk/>
            <pc:sldMk cId="4233867491" sldId="569"/>
            <ac:grpSpMk id="97" creationId="{99AC8125-FF6E-4DDB-84EB-5BC7743AFE39}"/>
          </ac:grpSpMkLst>
        </pc:grpChg>
        <pc:grpChg chg="mod">
          <ac:chgData name="CM ferry Stlo" userId="bfee7af4681909ec" providerId="LiveId" clId="{9F42C729-BD28-49EA-9A2D-A58B8A13E757}" dt="2020-11-06T22:02:19.585" v="842" actId="1037"/>
          <ac:grpSpMkLst>
            <pc:docMk/>
            <pc:sldMk cId="4233867491" sldId="569"/>
            <ac:grpSpMk id="100" creationId="{AC209B33-EE84-4D07-BFF3-AFD9158387AC}"/>
          </ac:grpSpMkLst>
        </pc:grpChg>
        <pc:grpChg chg="mod">
          <ac:chgData name="CM ferry Stlo" userId="bfee7af4681909ec" providerId="LiveId" clId="{9F42C729-BD28-49EA-9A2D-A58B8A13E757}" dt="2020-11-06T22:02:24.674" v="850" actId="1038"/>
          <ac:grpSpMkLst>
            <pc:docMk/>
            <pc:sldMk cId="4233867491" sldId="569"/>
            <ac:grpSpMk id="103" creationId="{628E8CC0-D6BC-483B-83B6-09113F2F99F7}"/>
          </ac:grpSpMkLst>
        </pc:grpChg>
        <pc:grpChg chg="mod">
          <ac:chgData name="CM ferry Stlo" userId="bfee7af4681909ec" providerId="LiveId" clId="{9F42C729-BD28-49EA-9A2D-A58B8A13E757}" dt="2020-11-06T22:02:28.514" v="852" actId="1038"/>
          <ac:grpSpMkLst>
            <pc:docMk/>
            <pc:sldMk cId="4233867491" sldId="569"/>
            <ac:grpSpMk id="106" creationId="{2564B40C-87E8-4061-B76C-259277806F4E}"/>
          </ac:grpSpMkLst>
        </pc:grpChg>
        <pc:grpChg chg="mod">
          <ac:chgData name="CM ferry Stlo" userId="bfee7af4681909ec" providerId="LiveId" clId="{9F42C729-BD28-49EA-9A2D-A58B8A13E757}" dt="2020-11-06T22:09:40.388" v="1059" actId="1038"/>
          <ac:grpSpMkLst>
            <pc:docMk/>
            <pc:sldMk cId="4233867491" sldId="569"/>
            <ac:grpSpMk id="118" creationId="{128D41C9-5EC2-462D-BCE4-3113CC36C625}"/>
          </ac:grpSpMkLst>
        </pc:grpChg>
        <pc:grpChg chg="mod">
          <ac:chgData name="CM ferry Stlo" userId="bfee7af4681909ec" providerId="LiveId" clId="{9F42C729-BD28-49EA-9A2D-A58B8A13E757}" dt="2020-11-06T22:10:05.553" v="1062" actId="1076"/>
          <ac:grpSpMkLst>
            <pc:docMk/>
            <pc:sldMk cId="4233867491" sldId="569"/>
            <ac:grpSpMk id="121" creationId="{93FF1427-39F0-4800-84AE-F9BC3C601119}"/>
          </ac:grpSpMkLst>
        </pc:grpChg>
        <pc:grpChg chg="mod">
          <ac:chgData name="CM ferry Stlo" userId="bfee7af4681909ec" providerId="LiveId" clId="{9F42C729-BD28-49EA-9A2D-A58B8A13E757}" dt="2020-11-06T22:11:50.678" v="1120" actId="1038"/>
          <ac:grpSpMkLst>
            <pc:docMk/>
            <pc:sldMk cId="4233867491" sldId="569"/>
            <ac:grpSpMk id="124" creationId="{8E5A907B-D66F-4A5C-9A80-1785F21199A2}"/>
          </ac:grpSpMkLst>
        </pc:grpChg>
        <pc:grpChg chg="mod">
          <ac:chgData name="CM ferry Stlo" userId="bfee7af4681909ec" providerId="LiveId" clId="{9F42C729-BD28-49EA-9A2D-A58B8A13E757}" dt="2020-11-06T22:11:43.593" v="1115" actId="1037"/>
          <ac:grpSpMkLst>
            <pc:docMk/>
            <pc:sldMk cId="4233867491" sldId="569"/>
            <ac:grpSpMk id="127" creationId="{6E175F9B-58F9-4971-AB57-C62BAD8A9B16}"/>
          </ac:grpSpMkLst>
        </pc:grpChg>
      </pc:sldChg>
    </pc:docChg>
  </pc:docChgLst>
  <pc:docChgLst>
    <pc:chgData name="CM ferry Stlo" userId="bfee7af4681909ec" providerId="LiveId" clId="{DA96FEDF-7F76-453A-94CC-58783424F114}"/>
    <pc:docChg chg="undo custSel addSld delSld modSld">
      <pc:chgData name="CM ferry Stlo" userId="bfee7af4681909ec" providerId="LiveId" clId="{DA96FEDF-7F76-453A-94CC-58783424F114}" dt="2020-11-17T20:08:19.023" v="1536" actId="20577"/>
      <pc:docMkLst>
        <pc:docMk/>
      </pc:docMkLst>
      <pc:sldChg chg="addSp delSp delAnim modAnim">
        <pc:chgData name="CM ferry Stlo" userId="bfee7af4681909ec" providerId="LiveId" clId="{DA96FEDF-7F76-453A-94CC-58783424F114}" dt="2020-11-10T21:14:45.487" v="1405"/>
        <pc:sldMkLst>
          <pc:docMk/>
          <pc:sldMk cId="2355758617" sldId="562"/>
        </pc:sldMkLst>
        <pc:spChg chg="add">
          <ac:chgData name="CM ferry Stlo" userId="bfee7af4681909ec" providerId="LiveId" clId="{DA96FEDF-7F76-453A-94CC-58783424F114}" dt="2020-11-10T21:14:36.620" v="1404"/>
          <ac:spMkLst>
            <pc:docMk/>
            <pc:sldMk cId="2355758617" sldId="562"/>
            <ac:spMk id="21" creationId="{B34257B6-508A-447F-969E-BB51FE2C9399}"/>
          </ac:spMkLst>
        </pc:spChg>
        <pc:spChg chg="del">
          <ac:chgData name="CM ferry Stlo" userId="bfee7af4681909ec" providerId="LiveId" clId="{DA96FEDF-7F76-453A-94CC-58783424F114}" dt="2020-11-10T21:14:34.887" v="1403" actId="478"/>
          <ac:spMkLst>
            <pc:docMk/>
            <pc:sldMk cId="2355758617" sldId="562"/>
            <ac:spMk id="342" creationId="{00000000-0000-0000-0000-000000000000}"/>
          </ac:spMkLst>
        </pc:spChg>
      </pc:sldChg>
      <pc:sldChg chg="addSp delSp modSp">
        <pc:chgData name="CM ferry Stlo" userId="bfee7af4681909ec" providerId="LiveId" clId="{DA96FEDF-7F76-453A-94CC-58783424F114}" dt="2020-11-17T20:08:19.023" v="1536" actId="20577"/>
        <pc:sldMkLst>
          <pc:docMk/>
          <pc:sldMk cId="643362935" sldId="563"/>
        </pc:sldMkLst>
        <pc:spChg chg="del">
          <ac:chgData name="CM ferry Stlo" userId="bfee7af4681909ec" providerId="LiveId" clId="{DA96FEDF-7F76-453A-94CC-58783424F114}" dt="2020-11-10T21:14:52.216" v="1406" actId="478"/>
          <ac:spMkLst>
            <pc:docMk/>
            <pc:sldMk cId="643362935" sldId="563"/>
            <ac:spMk id="2" creationId="{2899ACE9-EB6C-4ED1-9131-4360AD0CDB53}"/>
          </ac:spMkLst>
        </pc:spChg>
        <pc:spChg chg="add">
          <ac:chgData name="CM ferry Stlo" userId="bfee7af4681909ec" providerId="LiveId" clId="{DA96FEDF-7F76-453A-94CC-58783424F114}" dt="2020-11-10T21:14:54.590" v="1407"/>
          <ac:spMkLst>
            <pc:docMk/>
            <pc:sldMk cId="643362935" sldId="563"/>
            <ac:spMk id="62" creationId="{1A44E0AC-70CC-42B1-B7A4-9A8A368786A5}"/>
          </ac:spMkLst>
        </pc:spChg>
        <pc:spChg chg="add">
          <ac:chgData name="CM ferry Stlo" userId="bfee7af4681909ec" providerId="LiveId" clId="{DA96FEDF-7F76-453A-94CC-58783424F114}" dt="2020-11-10T21:14:54.590" v="1407"/>
          <ac:spMkLst>
            <pc:docMk/>
            <pc:sldMk cId="643362935" sldId="563"/>
            <ac:spMk id="63" creationId="{C25E812F-9118-4B68-9408-722CC47FB70D}"/>
          </ac:spMkLst>
        </pc:spChg>
        <pc:spChg chg="mod">
          <ac:chgData name="CM ferry Stlo" userId="bfee7af4681909ec" providerId="LiveId" clId="{DA96FEDF-7F76-453A-94CC-58783424F114}" dt="2020-11-10T21:15:27.265" v="1425" actId="1036"/>
          <ac:spMkLst>
            <pc:docMk/>
            <pc:sldMk cId="643362935" sldId="563"/>
            <ac:spMk id="67" creationId="{DD685AFF-7585-4D9E-B7EF-86E71882C573}"/>
          </ac:spMkLst>
        </pc:spChg>
        <pc:spChg chg="mod">
          <ac:chgData name="CM ferry Stlo" userId="bfee7af4681909ec" providerId="LiveId" clId="{DA96FEDF-7F76-453A-94CC-58783424F114}" dt="2020-11-10T21:15:27.265" v="1425" actId="1036"/>
          <ac:spMkLst>
            <pc:docMk/>
            <pc:sldMk cId="643362935" sldId="563"/>
            <ac:spMk id="68" creationId="{3AFAB7F9-9D0E-420F-9E98-4141DFE268EA}"/>
          </ac:spMkLst>
        </pc:spChg>
        <pc:spChg chg="mod">
          <ac:chgData name="CM ferry Stlo" userId="bfee7af4681909ec" providerId="LiveId" clId="{DA96FEDF-7F76-453A-94CC-58783424F114}" dt="2020-11-10T21:15:27.265" v="1425" actId="1036"/>
          <ac:spMkLst>
            <pc:docMk/>
            <pc:sldMk cId="643362935" sldId="563"/>
            <ac:spMk id="69" creationId="{E61A4707-C33E-429F-8BF9-5E44D62D05EF}"/>
          </ac:spMkLst>
        </pc:spChg>
        <pc:spChg chg="del">
          <ac:chgData name="CM ferry Stlo" userId="bfee7af4681909ec" providerId="LiveId" clId="{DA96FEDF-7F76-453A-94CC-58783424F114}" dt="2020-11-10T21:14:52.216" v="1406" actId="478"/>
          <ac:spMkLst>
            <pc:docMk/>
            <pc:sldMk cId="643362935" sldId="563"/>
            <ac:spMk id="75" creationId="{DD9CBF7F-8750-4FD3-9838-120481C91604}"/>
          </ac:spMkLst>
        </pc:spChg>
        <pc:spChg chg="mod">
          <ac:chgData name="CM ferry Stlo" userId="bfee7af4681909ec" providerId="LiveId" clId="{DA96FEDF-7F76-453A-94CC-58783424F114}" dt="2020-11-10T21:15:27.265" v="1425" actId="1036"/>
          <ac:spMkLst>
            <pc:docMk/>
            <pc:sldMk cId="643362935" sldId="563"/>
            <ac:spMk id="76" creationId="{C71EA9CF-9CDC-4F24-9BAA-0898CEA38FC3}"/>
          </ac:spMkLst>
        </pc:spChg>
        <pc:spChg chg="mod">
          <ac:chgData name="CM ferry Stlo" userId="bfee7af4681909ec" providerId="LiveId" clId="{DA96FEDF-7F76-453A-94CC-58783424F114}" dt="2020-11-10T21:15:18.318" v="1415" actId="1036"/>
          <ac:spMkLst>
            <pc:docMk/>
            <pc:sldMk cId="643362935" sldId="563"/>
            <ac:spMk id="84" creationId="{9F794D04-32E2-442D-86A5-28B7EAE5C202}"/>
          </ac:spMkLst>
        </pc:spChg>
        <pc:spChg chg="mod">
          <ac:chgData name="CM ferry Stlo" userId="bfee7af4681909ec" providerId="LiveId" clId="{DA96FEDF-7F76-453A-94CC-58783424F114}" dt="2020-11-17T20:08:19.023" v="1536" actId="20577"/>
          <ac:spMkLst>
            <pc:docMk/>
            <pc:sldMk cId="643362935" sldId="563"/>
            <ac:spMk id="117" creationId="{4E5135A3-7C8C-4BE3-BDCB-63F888809FB8}"/>
          </ac:spMkLst>
        </pc:spChg>
        <pc:grpChg chg="mod">
          <ac:chgData name="CM ferry Stlo" userId="bfee7af4681909ec" providerId="LiveId" clId="{DA96FEDF-7F76-453A-94CC-58783424F114}" dt="2020-11-10T21:15:18.318" v="1415" actId="1036"/>
          <ac:grpSpMkLst>
            <pc:docMk/>
            <pc:sldMk cId="643362935" sldId="563"/>
            <ac:grpSpMk id="88" creationId="{A4B85555-6F95-44CC-A9A9-B9081C768D7E}"/>
          </ac:grpSpMkLst>
        </pc:grpChg>
        <pc:grpChg chg="mod">
          <ac:chgData name="CM ferry Stlo" userId="bfee7af4681909ec" providerId="LiveId" clId="{DA96FEDF-7F76-453A-94CC-58783424F114}" dt="2020-11-10T21:15:18.318" v="1415" actId="1036"/>
          <ac:grpSpMkLst>
            <pc:docMk/>
            <pc:sldMk cId="643362935" sldId="563"/>
            <ac:grpSpMk id="91" creationId="{6DAAC6B7-55B2-437E-84F5-CF23E437A098}"/>
          </ac:grpSpMkLst>
        </pc:grpChg>
        <pc:grpChg chg="mod">
          <ac:chgData name="CM ferry Stlo" userId="bfee7af4681909ec" providerId="LiveId" clId="{DA96FEDF-7F76-453A-94CC-58783424F114}" dt="2020-11-10T21:15:18.318" v="1415" actId="1036"/>
          <ac:grpSpMkLst>
            <pc:docMk/>
            <pc:sldMk cId="643362935" sldId="563"/>
            <ac:grpSpMk id="94" creationId="{EBB4B3B8-3DEF-4A6D-9E5E-C5CA7C18FA36}"/>
          </ac:grpSpMkLst>
        </pc:grpChg>
        <pc:grpChg chg="mod">
          <ac:chgData name="CM ferry Stlo" userId="bfee7af4681909ec" providerId="LiveId" clId="{DA96FEDF-7F76-453A-94CC-58783424F114}" dt="2020-11-10T21:15:18.318" v="1415" actId="1036"/>
          <ac:grpSpMkLst>
            <pc:docMk/>
            <pc:sldMk cId="643362935" sldId="563"/>
            <ac:grpSpMk id="97" creationId="{99AC8125-FF6E-4DDB-84EB-5BC7743AFE39}"/>
          </ac:grpSpMkLst>
        </pc:grpChg>
        <pc:grpChg chg="mod">
          <ac:chgData name="CM ferry Stlo" userId="bfee7af4681909ec" providerId="LiveId" clId="{DA96FEDF-7F76-453A-94CC-58783424F114}" dt="2020-11-10T21:15:18.318" v="1415" actId="1036"/>
          <ac:grpSpMkLst>
            <pc:docMk/>
            <pc:sldMk cId="643362935" sldId="563"/>
            <ac:grpSpMk id="100" creationId="{AC209B33-EE84-4D07-BFF3-AFD9158387AC}"/>
          </ac:grpSpMkLst>
        </pc:grpChg>
        <pc:grpChg chg="mod">
          <ac:chgData name="CM ferry Stlo" userId="bfee7af4681909ec" providerId="LiveId" clId="{DA96FEDF-7F76-453A-94CC-58783424F114}" dt="2020-11-10T21:15:18.318" v="1415" actId="1036"/>
          <ac:grpSpMkLst>
            <pc:docMk/>
            <pc:sldMk cId="643362935" sldId="563"/>
            <ac:grpSpMk id="103" creationId="{628E8CC0-D6BC-483B-83B6-09113F2F99F7}"/>
          </ac:grpSpMkLst>
        </pc:grpChg>
        <pc:grpChg chg="mod">
          <ac:chgData name="CM ferry Stlo" userId="bfee7af4681909ec" providerId="LiveId" clId="{DA96FEDF-7F76-453A-94CC-58783424F114}" dt="2020-11-10T21:15:18.318" v="1415" actId="1036"/>
          <ac:grpSpMkLst>
            <pc:docMk/>
            <pc:sldMk cId="643362935" sldId="563"/>
            <ac:grpSpMk id="106" creationId="{2564B40C-87E8-4061-B76C-259277806F4E}"/>
          </ac:grpSpMkLst>
        </pc:grpChg>
        <pc:grpChg chg="mod">
          <ac:chgData name="CM ferry Stlo" userId="bfee7af4681909ec" providerId="LiveId" clId="{DA96FEDF-7F76-453A-94CC-58783424F114}" dt="2020-11-10T21:15:18.318" v="1415" actId="1036"/>
          <ac:grpSpMkLst>
            <pc:docMk/>
            <pc:sldMk cId="643362935" sldId="563"/>
            <ac:grpSpMk id="109" creationId="{098A86FA-B04A-40E9-B5C8-1DA70F8D229D}"/>
          </ac:grpSpMkLst>
        </pc:grpChg>
        <pc:grpChg chg="mod">
          <ac:chgData name="CM ferry Stlo" userId="bfee7af4681909ec" providerId="LiveId" clId="{DA96FEDF-7F76-453A-94CC-58783424F114}" dt="2020-11-10T21:15:27.265" v="1425" actId="1036"/>
          <ac:grpSpMkLst>
            <pc:docMk/>
            <pc:sldMk cId="643362935" sldId="563"/>
            <ac:grpSpMk id="112" creationId="{A591809C-69DF-43B8-8037-0BFCD6B20A7D}"/>
          </ac:grpSpMkLst>
        </pc:grpChg>
        <pc:grpChg chg="mod">
          <ac:chgData name="CM ferry Stlo" userId="bfee7af4681909ec" providerId="LiveId" clId="{DA96FEDF-7F76-453A-94CC-58783424F114}" dt="2020-11-10T21:15:27.265" v="1425" actId="1036"/>
          <ac:grpSpMkLst>
            <pc:docMk/>
            <pc:sldMk cId="643362935" sldId="563"/>
            <ac:grpSpMk id="115" creationId="{DB221476-9616-42B4-8041-2B8EB48CB00D}"/>
          </ac:grpSpMkLst>
        </pc:grpChg>
        <pc:grpChg chg="mod">
          <ac:chgData name="CM ferry Stlo" userId="bfee7af4681909ec" providerId="LiveId" clId="{DA96FEDF-7F76-453A-94CC-58783424F114}" dt="2020-11-10T21:15:27.265" v="1425" actId="1036"/>
          <ac:grpSpMkLst>
            <pc:docMk/>
            <pc:sldMk cId="643362935" sldId="563"/>
            <ac:grpSpMk id="118" creationId="{128D41C9-5EC2-462D-BCE4-3113CC36C625}"/>
          </ac:grpSpMkLst>
        </pc:grpChg>
        <pc:grpChg chg="mod">
          <ac:chgData name="CM ferry Stlo" userId="bfee7af4681909ec" providerId="LiveId" clId="{DA96FEDF-7F76-453A-94CC-58783424F114}" dt="2020-11-10T21:15:27.265" v="1425" actId="1036"/>
          <ac:grpSpMkLst>
            <pc:docMk/>
            <pc:sldMk cId="643362935" sldId="563"/>
            <ac:grpSpMk id="121" creationId="{93FF1427-39F0-4800-84AE-F9BC3C601119}"/>
          </ac:grpSpMkLst>
        </pc:grpChg>
        <pc:grpChg chg="mod">
          <ac:chgData name="CM ferry Stlo" userId="bfee7af4681909ec" providerId="LiveId" clId="{DA96FEDF-7F76-453A-94CC-58783424F114}" dt="2020-11-10T21:15:27.265" v="1425" actId="1036"/>
          <ac:grpSpMkLst>
            <pc:docMk/>
            <pc:sldMk cId="643362935" sldId="563"/>
            <ac:grpSpMk id="124" creationId="{8E5A907B-D66F-4A5C-9A80-1785F21199A2}"/>
          </ac:grpSpMkLst>
        </pc:grpChg>
        <pc:grpChg chg="mod">
          <ac:chgData name="CM ferry Stlo" userId="bfee7af4681909ec" providerId="LiveId" clId="{DA96FEDF-7F76-453A-94CC-58783424F114}" dt="2020-11-10T21:15:27.265" v="1425" actId="1036"/>
          <ac:grpSpMkLst>
            <pc:docMk/>
            <pc:sldMk cId="643362935" sldId="563"/>
            <ac:grpSpMk id="127" creationId="{6E175F9B-58F9-4971-AB57-C62BAD8A9B16}"/>
          </ac:grpSpMkLst>
        </pc:grpChg>
        <pc:grpChg chg="mod">
          <ac:chgData name="CM ferry Stlo" userId="bfee7af4681909ec" providerId="LiveId" clId="{DA96FEDF-7F76-453A-94CC-58783424F114}" dt="2020-11-10T21:15:27.265" v="1425" actId="1036"/>
          <ac:grpSpMkLst>
            <pc:docMk/>
            <pc:sldMk cId="643362935" sldId="563"/>
            <ac:grpSpMk id="130" creationId="{78D36895-28F7-4423-A83F-FB1CE6184084}"/>
          </ac:grpSpMkLst>
        </pc:grpChg>
        <pc:grpChg chg="mod">
          <ac:chgData name="CM ferry Stlo" userId="bfee7af4681909ec" providerId="LiveId" clId="{DA96FEDF-7F76-453A-94CC-58783424F114}" dt="2020-11-10T21:15:27.265" v="1425" actId="1036"/>
          <ac:grpSpMkLst>
            <pc:docMk/>
            <pc:sldMk cId="643362935" sldId="563"/>
            <ac:grpSpMk id="133" creationId="{33EAF425-D009-4F0B-85CD-3ED5B43393D4}"/>
          </ac:grpSpMkLst>
        </pc:grpChg>
      </pc:sldChg>
      <pc:sldChg chg="del">
        <pc:chgData name="CM ferry Stlo" userId="bfee7af4681909ec" providerId="LiveId" clId="{DA96FEDF-7F76-453A-94CC-58783424F114}" dt="2020-11-07T16:47:54.575" v="200" actId="2696"/>
        <pc:sldMkLst>
          <pc:docMk/>
          <pc:sldMk cId="3776543938" sldId="564"/>
        </pc:sldMkLst>
      </pc:sldChg>
      <pc:sldChg chg="modSp del">
        <pc:chgData name="CM ferry Stlo" userId="bfee7af4681909ec" providerId="LiveId" clId="{DA96FEDF-7F76-453A-94CC-58783424F114}" dt="2020-11-07T16:47:54.606" v="201" actId="2696"/>
        <pc:sldMkLst>
          <pc:docMk/>
          <pc:sldMk cId="4266937551" sldId="565"/>
        </pc:sldMkLst>
        <pc:grpChg chg="mod">
          <ac:chgData name="CM ferry Stlo" userId="bfee7af4681909ec" providerId="LiveId" clId="{DA96FEDF-7F76-453A-94CC-58783424F114}" dt="2020-11-07T16:34:15.672" v="0" actId="1036"/>
          <ac:grpSpMkLst>
            <pc:docMk/>
            <pc:sldMk cId="4266937551" sldId="565"/>
            <ac:grpSpMk id="112" creationId="{A591809C-69DF-43B8-8037-0BFCD6B20A7D}"/>
          </ac:grpSpMkLst>
        </pc:grpChg>
      </pc:sldChg>
      <pc:sldChg chg="del">
        <pc:chgData name="CM ferry Stlo" userId="bfee7af4681909ec" providerId="LiveId" clId="{DA96FEDF-7F76-453A-94CC-58783424F114}" dt="2020-11-07T16:47:54.653" v="202" actId="2696"/>
        <pc:sldMkLst>
          <pc:docMk/>
          <pc:sldMk cId="894798354" sldId="566"/>
        </pc:sldMkLst>
      </pc:sldChg>
      <pc:sldChg chg="del">
        <pc:chgData name="CM ferry Stlo" userId="bfee7af4681909ec" providerId="LiveId" clId="{DA96FEDF-7F76-453A-94CC-58783424F114}" dt="2020-11-07T16:47:54.700" v="203" actId="2696"/>
        <pc:sldMkLst>
          <pc:docMk/>
          <pc:sldMk cId="4075999359" sldId="567"/>
        </pc:sldMkLst>
      </pc:sldChg>
      <pc:sldChg chg="addSp delSp delAnim modAnim">
        <pc:chgData name="CM ferry Stlo" userId="bfee7af4681909ec" providerId="LiveId" clId="{DA96FEDF-7F76-453A-94CC-58783424F114}" dt="2020-11-10T21:16:16.846" v="1428"/>
        <pc:sldMkLst>
          <pc:docMk/>
          <pc:sldMk cId="3263430273" sldId="568"/>
        </pc:sldMkLst>
        <pc:spChg chg="del">
          <ac:chgData name="CM ferry Stlo" userId="bfee7af4681909ec" providerId="LiveId" clId="{DA96FEDF-7F76-453A-94CC-58783424F114}" dt="2020-11-10T21:16:08.804" v="1426" actId="478"/>
          <ac:spMkLst>
            <pc:docMk/>
            <pc:sldMk cId="3263430273" sldId="568"/>
            <ac:spMk id="21" creationId="{BA656FA1-5EC2-4B7E-80CE-FEF295DB3FF5}"/>
          </ac:spMkLst>
        </pc:spChg>
        <pc:spChg chg="add">
          <ac:chgData name="CM ferry Stlo" userId="bfee7af4681909ec" providerId="LiveId" clId="{DA96FEDF-7F76-453A-94CC-58783424F114}" dt="2020-11-10T21:16:10.615" v="1427"/>
          <ac:spMkLst>
            <pc:docMk/>
            <pc:sldMk cId="3263430273" sldId="568"/>
            <ac:spMk id="24" creationId="{DD156E88-86AE-4078-AB46-EDEF9A562D27}"/>
          </ac:spMkLst>
        </pc:spChg>
      </pc:sldChg>
      <pc:sldChg chg="addSp delSp modSp">
        <pc:chgData name="CM ferry Stlo" userId="bfee7af4681909ec" providerId="LiveId" clId="{DA96FEDF-7F76-453A-94CC-58783424F114}" dt="2020-11-10T21:16:40.266" v="1450" actId="1036"/>
        <pc:sldMkLst>
          <pc:docMk/>
          <pc:sldMk cId="4233867491" sldId="569"/>
        </pc:sldMkLst>
        <pc:spChg chg="del">
          <ac:chgData name="CM ferry Stlo" userId="bfee7af4681909ec" providerId="LiveId" clId="{DA96FEDF-7F76-453A-94CC-58783424F114}" dt="2020-11-10T21:16:22.139" v="1429" actId="478"/>
          <ac:spMkLst>
            <pc:docMk/>
            <pc:sldMk cId="4233867491" sldId="569"/>
            <ac:spMk id="2" creationId="{2899ACE9-EB6C-4ED1-9131-4360AD0CDB53}"/>
          </ac:spMkLst>
        </pc:spChg>
        <pc:spChg chg="add">
          <ac:chgData name="CM ferry Stlo" userId="bfee7af4681909ec" providerId="LiveId" clId="{DA96FEDF-7F76-453A-94CC-58783424F114}" dt="2020-11-10T21:16:23.762" v="1430"/>
          <ac:spMkLst>
            <pc:docMk/>
            <pc:sldMk cId="4233867491" sldId="569"/>
            <ac:spMk id="62" creationId="{CECF41A5-9AF7-4341-9497-EC7C05CC997C}"/>
          </ac:spMkLst>
        </pc:spChg>
        <pc:spChg chg="add">
          <ac:chgData name="CM ferry Stlo" userId="bfee7af4681909ec" providerId="LiveId" clId="{DA96FEDF-7F76-453A-94CC-58783424F114}" dt="2020-11-10T21:16:23.762" v="1430"/>
          <ac:spMkLst>
            <pc:docMk/>
            <pc:sldMk cId="4233867491" sldId="569"/>
            <ac:spMk id="63" creationId="{05FA30B0-45B4-4CC7-9323-97BA2536B041}"/>
          </ac:spMkLst>
        </pc:spChg>
        <pc:spChg chg="mod">
          <ac:chgData name="CM ferry Stlo" userId="bfee7af4681909ec" providerId="LiveId" clId="{DA96FEDF-7F76-453A-94CC-58783424F114}" dt="2020-11-10T21:16:40.266" v="1450" actId="1036"/>
          <ac:spMkLst>
            <pc:docMk/>
            <pc:sldMk cId="4233867491" sldId="569"/>
            <ac:spMk id="67" creationId="{DD685AFF-7585-4D9E-B7EF-86E71882C573}"/>
          </ac:spMkLst>
        </pc:spChg>
        <pc:spChg chg="mod">
          <ac:chgData name="CM ferry Stlo" userId="bfee7af4681909ec" providerId="LiveId" clId="{DA96FEDF-7F76-453A-94CC-58783424F114}" dt="2020-11-10T21:16:40.266" v="1450" actId="1036"/>
          <ac:spMkLst>
            <pc:docMk/>
            <pc:sldMk cId="4233867491" sldId="569"/>
            <ac:spMk id="68" creationId="{3AFAB7F9-9D0E-420F-9E98-4141DFE268EA}"/>
          </ac:spMkLst>
        </pc:spChg>
        <pc:spChg chg="mod">
          <ac:chgData name="CM ferry Stlo" userId="bfee7af4681909ec" providerId="LiveId" clId="{DA96FEDF-7F76-453A-94CC-58783424F114}" dt="2020-11-10T21:16:40.266" v="1450" actId="1036"/>
          <ac:spMkLst>
            <pc:docMk/>
            <pc:sldMk cId="4233867491" sldId="569"/>
            <ac:spMk id="69" creationId="{E61A4707-C33E-429F-8BF9-5E44D62D05EF}"/>
          </ac:spMkLst>
        </pc:spChg>
        <pc:spChg chg="del">
          <ac:chgData name="CM ferry Stlo" userId="bfee7af4681909ec" providerId="LiveId" clId="{DA96FEDF-7F76-453A-94CC-58783424F114}" dt="2020-11-10T21:16:22.139" v="1429" actId="478"/>
          <ac:spMkLst>
            <pc:docMk/>
            <pc:sldMk cId="4233867491" sldId="569"/>
            <ac:spMk id="75" creationId="{DD9CBF7F-8750-4FD3-9838-120481C91604}"/>
          </ac:spMkLst>
        </pc:spChg>
        <pc:spChg chg="mod">
          <ac:chgData name="CM ferry Stlo" userId="bfee7af4681909ec" providerId="LiveId" clId="{DA96FEDF-7F76-453A-94CC-58783424F114}" dt="2020-11-10T21:16:40.266" v="1450" actId="1036"/>
          <ac:spMkLst>
            <pc:docMk/>
            <pc:sldMk cId="4233867491" sldId="569"/>
            <ac:spMk id="76" creationId="{C71EA9CF-9CDC-4F24-9BAA-0898CEA38FC3}"/>
          </ac:spMkLst>
        </pc:spChg>
        <pc:spChg chg="mod">
          <ac:chgData name="CM ferry Stlo" userId="bfee7af4681909ec" providerId="LiveId" clId="{DA96FEDF-7F76-453A-94CC-58783424F114}" dt="2020-11-10T21:16:32.568" v="1443" actId="1035"/>
          <ac:spMkLst>
            <pc:docMk/>
            <pc:sldMk cId="4233867491" sldId="569"/>
            <ac:spMk id="84" creationId="{9F794D04-32E2-442D-86A5-28B7EAE5C202}"/>
          </ac:spMkLst>
        </pc:spChg>
        <pc:grpChg chg="mod">
          <ac:chgData name="CM ferry Stlo" userId="bfee7af4681909ec" providerId="LiveId" clId="{DA96FEDF-7F76-453A-94CC-58783424F114}" dt="2020-11-10T21:16:32.568" v="1443" actId="1035"/>
          <ac:grpSpMkLst>
            <pc:docMk/>
            <pc:sldMk cId="4233867491" sldId="569"/>
            <ac:grpSpMk id="88" creationId="{A4B85555-6F95-44CC-A9A9-B9081C768D7E}"/>
          </ac:grpSpMkLst>
        </pc:grpChg>
        <pc:grpChg chg="mod">
          <ac:chgData name="CM ferry Stlo" userId="bfee7af4681909ec" providerId="LiveId" clId="{DA96FEDF-7F76-453A-94CC-58783424F114}" dt="2020-11-10T21:16:32.568" v="1443" actId="1035"/>
          <ac:grpSpMkLst>
            <pc:docMk/>
            <pc:sldMk cId="4233867491" sldId="569"/>
            <ac:grpSpMk id="91" creationId="{6DAAC6B7-55B2-437E-84F5-CF23E437A098}"/>
          </ac:grpSpMkLst>
        </pc:grpChg>
        <pc:grpChg chg="mod">
          <ac:chgData name="CM ferry Stlo" userId="bfee7af4681909ec" providerId="LiveId" clId="{DA96FEDF-7F76-453A-94CC-58783424F114}" dt="2020-11-10T21:16:32.568" v="1443" actId="1035"/>
          <ac:grpSpMkLst>
            <pc:docMk/>
            <pc:sldMk cId="4233867491" sldId="569"/>
            <ac:grpSpMk id="94" creationId="{EBB4B3B8-3DEF-4A6D-9E5E-C5CA7C18FA36}"/>
          </ac:grpSpMkLst>
        </pc:grpChg>
        <pc:grpChg chg="mod">
          <ac:chgData name="CM ferry Stlo" userId="bfee7af4681909ec" providerId="LiveId" clId="{DA96FEDF-7F76-453A-94CC-58783424F114}" dt="2020-11-10T21:16:32.568" v="1443" actId="1035"/>
          <ac:grpSpMkLst>
            <pc:docMk/>
            <pc:sldMk cId="4233867491" sldId="569"/>
            <ac:grpSpMk id="97" creationId="{99AC8125-FF6E-4DDB-84EB-5BC7743AFE39}"/>
          </ac:grpSpMkLst>
        </pc:grpChg>
        <pc:grpChg chg="mod">
          <ac:chgData name="CM ferry Stlo" userId="bfee7af4681909ec" providerId="LiveId" clId="{DA96FEDF-7F76-453A-94CC-58783424F114}" dt="2020-11-10T21:16:32.568" v="1443" actId="1035"/>
          <ac:grpSpMkLst>
            <pc:docMk/>
            <pc:sldMk cId="4233867491" sldId="569"/>
            <ac:grpSpMk id="100" creationId="{AC209B33-EE84-4D07-BFF3-AFD9158387AC}"/>
          </ac:grpSpMkLst>
        </pc:grpChg>
        <pc:grpChg chg="mod">
          <ac:chgData name="CM ferry Stlo" userId="bfee7af4681909ec" providerId="LiveId" clId="{DA96FEDF-7F76-453A-94CC-58783424F114}" dt="2020-11-10T21:16:32.568" v="1443" actId="1035"/>
          <ac:grpSpMkLst>
            <pc:docMk/>
            <pc:sldMk cId="4233867491" sldId="569"/>
            <ac:grpSpMk id="103" creationId="{628E8CC0-D6BC-483B-83B6-09113F2F99F7}"/>
          </ac:grpSpMkLst>
        </pc:grpChg>
        <pc:grpChg chg="mod">
          <ac:chgData name="CM ferry Stlo" userId="bfee7af4681909ec" providerId="LiveId" clId="{DA96FEDF-7F76-453A-94CC-58783424F114}" dt="2020-11-10T21:16:32.568" v="1443" actId="1035"/>
          <ac:grpSpMkLst>
            <pc:docMk/>
            <pc:sldMk cId="4233867491" sldId="569"/>
            <ac:grpSpMk id="106" creationId="{2564B40C-87E8-4061-B76C-259277806F4E}"/>
          </ac:grpSpMkLst>
        </pc:grpChg>
        <pc:grpChg chg="mod">
          <ac:chgData name="CM ferry Stlo" userId="bfee7af4681909ec" providerId="LiveId" clId="{DA96FEDF-7F76-453A-94CC-58783424F114}" dt="2020-11-10T21:16:32.568" v="1443" actId="1035"/>
          <ac:grpSpMkLst>
            <pc:docMk/>
            <pc:sldMk cId="4233867491" sldId="569"/>
            <ac:grpSpMk id="109" creationId="{098A86FA-B04A-40E9-B5C8-1DA70F8D229D}"/>
          </ac:grpSpMkLst>
        </pc:grpChg>
        <pc:grpChg chg="mod">
          <ac:chgData name="CM ferry Stlo" userId="bfee7af4681909ec" providerId="LiveId" clId="{DA96FEDF-7F76-453A-94CC-58783424F114}" dt="2020-11-10T21:16:40.266" v="1450" actId="1036"/>
          <ac:grpSpMkLst>
            <pc:docMk/>
            <pc:sldMk cId="4233867491" sldId="569"/>
            <ac:grpSpMk id="112" creationId="{A591809C-69DF-43B8-8037-0BFCD6B20A7D}"/>
          </ac:grpSpMkLst>
        </pc:grpChg>
        <pc:grpChg chg="mod">
          <ac:chgData name="CM ferry Stlo" userId="bfee7af4681909ec" providerId="LiveId" clId="{DA96FEDF-7F76-453A-94CC-58783424F114}" dt="2020-11-10T21:16:40.266" v="1450" actId="1036"/>
          <ac:grpSpMkLst>
            <pc:docMk/>
            <pc:sldMk cId="4233867491" sldId="569"/>
            <ac:grpSpMk id="115" creationId="{DB221476-9616-42B4-8041-2B8EB48CB00D}"/>
          </ac:grpSpMkLst>
        </pc:grpChg>
        <pc:grpChg chg="mod">
          <ac:chgData name="CM ferry Stlo" userId="bfee7af4681909ec" providerId="LiveId" clId="{DA96FEDF-7F76-453A-94CC-58783424F114}" dt="2020-11-10T21:16:40.266" v="1450" actId="1036"/>
          <ac:grpSpMkLst>
            <pc:docMk/>
            <pc:sldMk cId="4233867491" sldId="569"/>
            <ac:grpSpMk id="118" creationId="{128D41C9-5EC2-462D-BCE4-3113CC36C625}"/>
          </ac:grpSpMkLst>
        </pc:grpChg>
        <pc:grpChg chg="mod">
          <ac:chgData name="CM ferry Stlo" userId="bfee7af4681909ec" providerId="LiveId" clId="{DA96FEDF-7F76-453A-94CC-58783424F114}" dt="2020-11-10T21:16:40.266" v="1450" actId="1036"/>
          <ac:grpSpMkLst>
            <pc:docMk/>
            <pc:sldMk cId="4233867491" sldId="569"/>
            <ac:grpSpMk id="121" creationId="{93FF1427-39F0-4800-84AE-F9BC3C601119}"/>
          </ac:grpSpMkLst>
        </pc:grpChg>
        <pc:grpChg chg="mod">
          <ac:chgData name="CM ferry Stlo" userId="bfee7af4681909ec" providerId="LiveId" clId="{DA96FEDF-7F76-453A-94CC-58783424F114}" dt="2020-11-10T21:16:40.266" v="1450" actId="1036"/>
          <ac:grpSpMkLst>
            <pc:docMk/>
            <pc:sldMk cId="4233867491" sldId="569"/>
            <ac:grpSpMk id="124" creationId="{8E5A907B-D66F-4A5C-9A80-1785F21199A2}"/>
          </ac:grpSpMkLst>
        </pc:grpChg>
        <pc:grpChg chg="mod">
          <ac:chgData name="CM ferry Stlo" userId="bfee7af4681909ec" providerId="LiveId" clId="{DA96FEDF-7F76-453A-94CC-58783424F114}" dt="2020-11-10T21:16:40.266" v="1450" actId="1036"/>
          <ac:grpSpMkLst>
            <pc:docMk/>
            <pc:sldMk cId="4233867491" sldId="569"/>
            <ac:grpSpMk id="127" creationId="{6E175F9B-58F9-4971-AB57-C62BAD8A9B16}"/>
          </ac:grpSpMkLst>
        </pc:grpChg>
        <pc:grpChg chg="mod">
          <ac:chgData name="CM ferry Stlo" userId="bfee7af4681909ec" providerId="LiveId" clId="{DA96FEDF-7F76-453A-94CC-58783424F114}" dt="2020-11-10T21:16:40.266" v="1450" actId="1036"/>
          <ac:grpSpMkLst>
            <pc:docMk/>
            <pc:sldMk cId="4233867491" sldId="569"/>
            <ac:grpSpMk id="130" creationId="{78D36895-28F7-4423-A83F-FB1CE6184084}"/>
          </ac:grpSpMkLst>
        </pc:grpChg>
        <pc:grpChg chg="mod">
          <ac:chgData name="CM ferry Stlo" userId="bfee7af4681909ec" providerId="LiveId" clId="{DA96FEDF-7F76-453A-94CC-58783424F114}" dt="2020-11-10T21:16:40.266" v="1450" actId="1036"/>
          <ac:grpSpMkLst>
            <pc:docMk/>
            <pc:sldMk cId="4233867491" sldId="569"/>
            <ac:grpSpMk id="133" creationId="{33EAF425-D009-4F0B-85CD-3ED5B43393D4}"/>
          </ac:grpSpMkLst>
        </pc:grpChg>
      </pc:sldChg>
      <pc:sldChg chg="addSp delSp modSp add delAnim modAnim modNotesTx">
        <pc:chgData name="CM ferry Stlo" userId="bfee7af4681909ec" providerId="LiveId" clId="{DA96FEDF-7F76-453A-94CC-58783424F114}" dt="2020-11-10T21:17:22.392" v="1452"/>
        <pc:sldMkLst>
          <pc:docMk/>
          <pc:sldMk cId="768604423" sldId="570"/>
        </pc:sldMkLst>
        <pc:spChg chg="mod">
          <ac:chgData name="CM ferry Stlo" userId="bfee7af4681909ec" providerId="LiveId" clId="{DA96FEDF-7F76-453A-94CC-58783424F114}" dt="2020-11-07T16:44:22.940" v="87" actId="20577"/>
          <ac:spMkLst>
            <pc:docMk/>
            <pc:sldMk cId="768604423" sldId="570"/>
            <ac:spMk id="4" creationId="{E3AE66CC-1AE5-45A3-955C-094BA4329B6B}"/>
          </ac:spMkLst>
        </pc:spChg>
        <pc:spChg chg="mod">
          <ac:chgData name="CM ferry Stlo" userId="bfee7af4681909ec" providerId="LiveId" clId="{DA96FEDF-7F76-453A-94CC-58783424F114}" dt="2020-11-07T16:44:50.884" v="101" actId="20577"/>
          <ac:spMkLst>
            <pc:docMk/>
            <pc:sldMk cId="768604423" sldId="570"/>
            <ac:spMk id="5" creationId="{21F14690-B44A-4B04-892D-8337B87F0C11}"/>
          </ac:spMkLst>
        </pc:spChg>
        <pc:spChg chg="mod">
          <ac:chgData name="CM ferry Stlo" userId="bfee7af4681909ec" providerId="LiveId" clId="{DA96FEDF-7F76-453A-94CC-58783424F114}" dt="2020-11-07T16:43:51.217" v="69" actId="20577"/>
          <ac:spMkLst>
            <pc:docMk/>
            <pc:sldMk cId="768604423" sldId="570"/>
            <ac:spMk id="6" creationId="{86EC905E-F14A-4D84-9E98-51EC668B820D}"/>
          </ac:spMkLst>
        </pc:spChg>
        <pc:spChg chg="mod">
          <ac:chgData name="CM ferry Stlo" userId="bfee7af4681909ec" providerId="LiveId" clId="{DA96FEDF-7F76-453A-94CC-58783424F114}" dt="2020-11-07T16:45:28.326" v="117" actId="20577"/>
          <ac:spMkLst>
            <pc:docMk/>
            <pc:sldMk cId="768604423" sldId="570"/>
            <ac:spMk id="9" creationId="{A57C93D2-C58C-44D1-97F1-FA8D051CFFA4}"/>
          </ac:spMkLst>
        </pc:spChg>
        <pc:spChg chg="mod">
          <ac:chgData name="CM ferry Stlo" userId="bfee7af4681909ec" providerId="LiveId" clId="{DA96FEDF-7F76-453A-94CC-58783424F114}" dt="2020-11-07T16:44:57.083" v="105" actId="20577"/>
          <ac:spMkLst>
            <pc:docMk/>
            <pc:sldMk cId="768604423" sldId="570"/>
            <ac:spMk id="19" creationId="{39F1F90A-0153-43A8-92C0-389AE03A1E44}"/>
          </ac:spMkLst>
        </pc:spChg>
        <pc:spChg chg="mod">
          <ac:chgData name="CM ferry Stlo" userId="bfee7af4681909ec" providerId="LiveId" clId="{DA96FEDF-7F76-453A-94CC-58783424F114}" dt="2020-11-07T16:45:39.690" v="131" actId="20577"/>
          <ac:spMkLst>
            <pc:docMk/>
            <pc:sldMk cId="768604423" sldId="570"/>
            <ac:spMk id="20" creationId="{BEAE17B9-2430-4760-9F40-71935DAF7BD7}"/>
          </ac:spMkLst>
        </pc:spChg>
        <pc:spChg chg="del mod">
          <ac:chgData name="CM ferry Stlo" userId="bfee7af4681909ec" providerId="LiveId" clId="{DA96FEDF-7F76-453A-94CC-58783424F114}" dt="2020-11-10T21:17:20.597" v="1451" actId="478"/>
          <ac:spMkLst>
            <pc:docMk/>
            <pc:sldMk cId="768604423" sldId="570"/>
            <ac:spMk id="21" creationId="{BA656FA1-5EC2-4B7E-80CE-FEF295DB3FF5}"/>
          </ac:spMkLst>
        </pc:spChg>
        <pc:spChg chg="mod">
          <ac:chgData name="CM ferry Stlo" userId="bfee7af4681909ec" providerId="LiveId" clId="{DA96FEDF-7F76-453A-94CC-58783424F114}" dt="2020-11-07T16:46:09.903" v="151" actId="14100"/>
          <ac:spMkLst>
            <pc:docMk/>
            <pc:sldMk cId="768604423" sldId="570"/>
            <ac:spMk id="22" creationId="{F63658F2-0679-41CB-AB69-E360AC6E77D3}"/>
          </ac:spMkLst>
        </pc:spChg>
        <pc:spChg chg="mod">
          <ac:chgData name="CM ferry Stlo" userId="bfee7af4681909ec" providerId="LiveId" clId="{DA96FEDF-7F76-453A-94CC-58783424F114}" dt="2020-11-07T16:46:32.853" v="166" actId="20577"/>
          <ac:spMkLst>
            <pc:docMk/>
            <pc:sldMk cId="768604423" sldId="570"/>
            <ac:spMk id="23" creationId="{F2E87765-1B21-4B9D-95C1-7ED36ED6B573}"/>
          </ac:spMkLst>
        </pc:spChg>
        <pc:spChg chg="add">
          <ac:chgData name="CM ferry Stlo" userId="bfee7af4681909ec" providerId="LiveId" clId="{DA96FEDF-7F76-453A-94CC-58783424F114}" dt="2020-11-10T21:17:22.392" v="1452"/>
          <ac:spMkLst>
            <pc:docMk/>
            <pc:sldMk cId="768604423" sldId="570"/>
            <ac:spMk id="24" creationId="{97C3CCB7-51C1-4B69-B4EA-1CF947CB6ADD}"/>
          </ac:spMkLst>
        </pc:spChg>
      </pc:sldChg>
      <pc:sldChg chg="addSp delSp modSp add delAnim modAnim modNotesTx">
        <pc:chgData name="CM ferry Stlo" userId="bfee7af4681909ec" providerId="LiveId" clId="{DA96FEDF-7F76-453A-94CC-58783424F114}" dt="2020-11-10T21:17:48.404" v="1474" actId="1036"/>
        <pc:sldMkLst>
          <pc:docMk/>
          <pc:sldMk cId="1468106690" sldId="571"/>
        </pc:sldMkLst>
        <pc:spChg chg="del mod">
          <ac:chgData name="CM ferry Stlo" userId="bfee7af4681909ec" providerId="LiveId" clId="{DA96FEDF-7F76-453A-94CC-58783424F114}" dt="2020-11-10T21:17:29.713" v="1453" actId="478"/>
          <ac:spMkLst>
            <pc:docMk/>
            <pc:sldMk cId="1468106690" sldId="571"/>
            <ac:spMk id="2" creationId="{2899ACE9-EB6C-4ED1-9131-4360AD0CDB53}"/>
          </ac:spMkLst>
        </pc:spChg>
        <pc:spChg chg="add">
          <ac:chgData name="CM ferry Stlo" userId="bfee7af4681909ec" providerId="LiveId" clId="{DA96FEDF-7F76-453A-94CC-58783424F114}" dt="2020-11-10T21:17:32.164" v="1454"/>
          <ac:spMkLst>
            <pc:docMk/>
            <pc:sldMk cId="1468106690" sldId="571"/>
            <ac:spMk id="62" creationId="{0621C609-0C54-4891-83AE-3872DB562242}"/>
          </ac:spMkLst>
        </pc:spChg>
        <pc:spChg chg="add del mod">
          <ac:chgData name="CM ferry Stlo" userId="bfee7af4681909ec" providerId="LiveId" clId="{DA96FEDF-7F76-453A-94CC-58783424F114}" dt="2020-11-07T16:54:02.754" v="448" actId="478"/>
          <ac:spMkLst>
            <pc:docMk/>
            <pc:sldMk cId="1468106690" sldId="571"/>
            <ac:spMk id="62" creationId="{8D0FB3DF-5DDE-48BB-AD36-592C25A5FA92}"/>
          </ac:spMkLst>
        </pc:spChg>
        <pc:spChg chg="add del mod">
          <ac:chgData name="CM ferry Stlo" userId="bfee7af4681909ec" providerId="LiveId" clId="{DA96FEDF-7F76-453A-94CC-58783424F114}" dt="2020-11-07T16:50:01.810" v="302" actId="478"/>
          <ac:spMkLst>
            <pc:docMk/>
            <pc:sldMk cId="1468106690" sldId="571"/>
            <ac:spMk id="63" creationId="{A6C9CDBC-249A-4B8A-A066-F8CDF2E7B522}"/>
          </ac:spMkLst>
        </pc:spChg>
        <pc:spChg chg="add">
          <ac:chgData name="CM ferry Stlo" userId="bfee7af4681909ec" providerId="LiveId" clId="{DA96FEDF-7F76-453A-94CC-58783424F114}" dt="2020-11-10T21:17:32.164" v="1454"/>
          <ac:spMkLst>
            <pc:docMk/>
            <pc:sldMk cId="1468106690" sldId="571"/>
            <ac:spMk id="63" creationId="{ADCC1629-F96D-44D8-B4B7-704B7F423439}"/>
          </ac:spMkLst>
        </pc:spChg>
        <pc:spChg chg="add del mod">
          <ac:chgData name="CM ferry Stlo" userId="bfee7af4681909ec" providerId="LiveId" clId="{DA96FEDF-7F76-453A-94CC-58783424F114}" dt="2020-11-07T16:50:01.810" v="302" actId="478"/>
          <ac:spMkLst>
            <pc:docMk/>
            <pc:sldMk cId="1468106690" sldId="571"/>
            <ac:spMk id="64" creationId="{C7CB5287-7498-4161-99BD-7A47B59B5680}"/>
          </ac:spMkLst>
        </pc:spChg>
        <pc:spChg chg="add del mod">
          <ac:chgData name="CM ferry Stlo" userId="bfee7af4681909ec" providerId="LiveId" clId="{DA96FEDF-7F76-453A-94CC-58783424F114}" dt="2020-11-07T16:54:08.998" v="450" actId="478"/>
          <ac:spMkLst>
            <pc:docMk/>
            <pc:sldMk cId="1468106690" sldId="571"/>
            <ac:spMk id="65" creationId="{AEE4BCE5-EC9E-4FAA-A679-D76638083EAA}"/>
          </ac:spMkLst>
        </pc:spChg>
        <pc:spChg chg="add del mod">
          <ac:chgData name="CM ferry Stlo" userId="bfee7af4681909ec" providerId="LiveId" clId="{DA96FEDF-7F76-453A-94CC-58783424F114}" dt="2020-11-07T16:50:01.810" v="302" actId="478"/>
          <ac:spMkLst>
            <pc:docMk/>
            <pc:sldMk cId="1468106690" sldId="571"/>
            <ac:spMk id="66" creationId="{9B516C16-7DCB-4DC8-B335-1DB598CC0C21}"/>
          </ac:spMkLst>
        </pc:spChg>
        <pc:spChg chg="mod">
          <ac:chgData name="CM ferry Stlo" userId="bfee7af4681909ec" providerId="LiveId" clId="{DA96FEDF-7F76-453A-94CC-58783424F114}" dt="2020-11-10T21:17:48.404" v="1474" actId="1036"/>
          <ac:spMkLst>
            <pc:docMk/>
            <pc:sldMk cId="1468106690" sldId="571"/>
            <ac:spMk id="67" creationId="{DD685AFF-7585-4D9E-B7EF-86E71882C573}"/>
          </ac:spMkLst>
        </pc:spChg>
        <pc:spChg chg="mod">
          <ac:chgData name="CM ferry Stlo" userId="bfee7af4681909ec" providerId="LiveId" clId="{DA96FEDF-7F76-453A-94CC-58783424F114}" dt="2020-11-10T21:17:48.404" v="1474" actId="1036"/>
          <ac:spMkLst>
            <pc:docMk/>
            <pc:sldMk cId="1468106690" sldId="571"/>
            <ac:spMk id="68" creationId="{3AFAB7F9-9D0E-420F-9E98-4141DFE268EA}"/>
          </ac:spMkLst>
        </pc:spChg>
        <pc:spChg chg="mod">
          <ac:chgData name="CM ferry Stlo" userId="bfee7af4681909ec" providerId="LiveId" clId="{DA96FEDF-7F76-453A-94CC-58783424F114}" dt="2020-11-10T21:17:48.404" v="1474" actId="1036"/>
          <ac:spMkLst>
            <pc:docMk/>
            <pc:sldMk cId="1468106690" sldId="571"/>
            <ac:spMk id="69" creationId="{E61A4707-C33E-429F-8BF9-5E44D62D05EF}"/>
          </ac:spMkLst>
        </pc:spChg>
        <pc:spChg chg="add del mod">
          <ac:chgData name="CM ferry Stlo" userId="bfee7af4681909ec" providerId="LiveId" clId="{DA96FEDF-7F76-453A-94CC-58783424F114}" dt="2020-11-07T16:54:12.980" v="451" actId="478"/>
          <ac:spMkLst>
            <pc:docMk/>
            <pc:sldMk cId="1468106690" sldId="571"/>
            <ac:spMk id="70" creationId="{8125377F-05DD-4EDC-9ADB-545CF0D56476}"/>
          </ac:spMkLst>
        </pc:spChg>
        <pc:spChg chg="add del mod">
          <ac:chgData name="CM ferry Stlo" userId="bfee7af4681909ec" providerId="LiveId" clId="{DA96FEDF-7F76-453A-94CC-58783424F114}" dt="2020-11-07T16:50:01.810" v="302" actId="478"/>
          <ac:spMkLst>
            <pc:docMk/>
            <pc:sldMk cId="1468106690" sldId="571"/>
            <ac:spMk id="71" creationId="{AC31A3C8-26EB-451E-98E7-56FCB0411D1A}"/>
          </ac:spMkLst>
        </pc:spChg>
        <pc:spChg chg="add del mod">
          <ac:chgData name="CM ferry Stlo" userId="bfee7af4681909ec" providerId="LiveId" clId="{DA96FEDF-7F76-453A-94CC-58783424F114}" dt="2020-11-07T16:54:17.963" v="452" actId="478"/>
          <ac:spMkLst>
            <pc:docMk/>
            <pc:sldMk cId="1468106690" sldId="571"/>
            <ac:spMk id="72" creationId="{E927D93A-8996-4F66-A337-DB71E6952D2C}"/>
          </ac:spMkLst>
        </pc:spChg>
        <pc:spChg chg="del mod">
          <ac:chgData name="CM ferry Stlo" userId="bfee7af4681909ec" providerId="LiveId" clId="{DA96FEDF-7F76-453A-94CC-58783424F114}" dt="2020-11-10T21:17:29.713" v="1453" actId="478"/>
          <ac:spMkLst>
            <pc:docMk/>
            <pc:sldMk cId="1468106690" sldId="571"/>
            <ac:spMk id="75" creationId="{DD9CBF7F-8750-4FD3-9838-120481C91604}"/>
          </ac:spMkLst>
        </pc:spChg>
        <pc:spChg chg="mod">
          <ac:chgData name="CM ferry Stlo" userId="bfee7af4681909ec" providerId="LiveId" clId="{DA96FEDF-7F76-453A-94CC-58783424F114}" dt="2020-11-10T21:17:48.404" v="1474" actId="1036"/>
          <ac:spMkLst>
            <pc:docMk/>
            <pc:sldMk cId="1468106690" sldId="571"/>
            <ac:spMk id="76" creationId="{C71EA9CF-9CDC-4F24-9BAA-0898CEA38FC3}"/>
          </ac:spMkLst>
        </pc:spChg>
        <pc:spChg chg="mod">
          <ac:chgData name="CM ferry Stlo" userId="bfee7af4681909ec" providerId="LiveId" clId="{DA96FEDF-7F76-453A-94CC-58783424F114}" dt="2020-11-10T21:17:41.410" v="1467" actId="1036"/>
          <ac:spMkLst>
            <pc:docMk/>
            <pc:sldMk cId="1468106690" sldId="571"/>
            <ac:spMk id="84" creationId="{9F794D04-32E2-442D-86A5-28B7EAE5C202}"/>
          </ac:spMkLst>
        </pc:spChg>
        <pc:spChg chg="mod">
          <ac:chgData name="CM ferry Stlo" userId="bfee7af4681909ec" providerId="LiveId" clId="{DA96FEDF-7F76-453A-94CC-58783424F114}" dt="2020-11-07T16:52:11.805" v="369" actId="20577"/>
          <ac:spMkLst>
            <pc:docMk/>
            <pc:sldMk cId="1468106690" sldId="571"/>
            <ac:spMk id="90" creationId="{984446BB-065D-4ADE-B382-8CF92FCDD1E4}"/>
          </ac:spMkLst>
        </pc:spChg>
        <pc:spChg chg="mod">
          <ac:chgData name="CM ferry Stlo" userId="bfee7af4681909ec" providerId="LiveId" clId="{DA96FEDF-7F76-453A-94CC-58783424F114}" dt="2020-11-07T16:52:21.063" v="376" actId="20577"/>
          <ac:spMkLst>
            <pc:docMk/>
            <pc:sldMk cId="1468106690" sldId="571"/>
            <ac:spMk id="93" creationId="{CBEFCA3D-495C-4B78-B14A-F79894BC94AD}"/>
          </ac:spMkLst>
        </pc:spChg>
        <pc:spChg chg="mod">
          <ac:chgData name="CM ferry Stlo" userId="bfee7af4681909ec" providerId="LiveId" clId="{DA96FEDF-7F76-453A-94CC-58783424F114}" dt="2020-11-07T16:52:39.894" v="387" actId="20577"/>
          <ac:spMkLst>
            <pc:docMk/>
            <pc:sldMk cId="1468106690" sldId="571"/>
            <ac:spMk id="96" creationId="{ADBC97F4-D445-4D62-92B1-DAC5F33E15A8}"/>
          </ac:spMkLst>
        </pc:spChg>
        <pc:spChg chg="mod">
          <ac:chgData name="CM ferry Stlo" userId="bfee7af4681909ec" providerId="LiveId" clId="{DA96FEDF-7F76-453A-94CC-58783424F114}" dt="2020-11-07T16:52:51.322" v="400" actId="20577"/>
          <ac:spMkLst>
            <pc:docMk/>
            <pc:sldMk cId="1468106690" sldId="571"/>
            <ac:spMk id="99" creationId="{912BB91E-4E9E-4096-973F-B7D0E1909EBA}"/>
          </ac:spMkLst>
        </pc:spChg>
        <pc:spChg chg="mod">
          <ac:chgData name="CM ferry Stlo" userId="bfee7af4681909ec" providerId="LiveId" clId="{DA96FEDF-7F76-453A-94CC-58783424F114}" dt="2020-11-07T16:53:06.092" v="409" actId="20577"/>
          <ac:spMkLst>
            <pc:docMk/>
            <pc:sldMk cId="1468106690" sldId="571"/>
            <ac:spMk id="102" creationId="{668FDD16-4C2E-4C30-A652-83E417933B6C}"/>
          </ac:spMkLst>
        </pc:spChg>
        <pc:spChg chg="mod">
          <ac:chgData name="CM ferry Stlo" userId="bfee7af4681909ec" providerId="LiveId" clId="{DA96FEDF-7F76-453A-94CC-58783424F114}" dt="2020-11-07T16:53:14.775" v="423" actId="20577"/>
          <ac:spMkLst>
            <pc:docMk/>
            <pc:sldMk cId="1468106690" sldId="571"/>
            <ac:spMk id="105" creationId="{AC1FC4CE-BDD8-4969-874D-4E473B7723D4}"/>
          </ac:spMkLst>
        </pc:spChg>
        <pc:spChg chg="mod">
          <ac:chgData name="CM ferry Stlo" userId="bfee7af4681909ec" providerId="LiveId" clId="{DA96FEDF-7F76-453A-94CC-58783424F114}" dt="2020-11-07T16:53:20.772" v="425" actId="1076"/>
          <ac:spMkLst>
            <pc:docMk/>
            <pc:sldMk cId="1468106690" sldId="571"/>
            <ac:spMk id="107" creationId="{8A4A244E-D047-4634-9B81-61DBCC42BFF5}"/>
          </ac:spMkLst>
        </pc:spChg>
        <pc:spChg chg="mod">
          <ac:chgData name="CM ferry Stlo" userId="bfee7af4681909ec" providerId="LiveId" clId="{DA96FEDF-7F76-453A-94CC-58783424F114}" dt="2020-11-07T16:53:30.560" v="436" actId="20577"/>
          <ac:spMkLst>
            <pc:docMk/>
            <pc:sldMk cId="1468106690" sldId="571"/>
            <ac:spMk id="108" creationId="{F72B2796-368E-416B-BD67-0022720A1E64}"/>
          </ac:spMkLst>
        </pc:spChg>
        <pc:spChg chg="mod">
          <ac:chgData name="CM ferry Stlo" userId="bfee7af4681909ec" providerId="LiveId" clId="{DA96FEDF-7F76-453A-94CC-58783424F114}" dt="2020-11-07T16:53:38.696" v="447" actId="20577"/>
          <ac:spMkLst>
            <pc:docMk/>
            <pc:sldMk cId="1468106690" sldId="571"/>
            <ac:spMk id="111" creationId="{EF96A465-D965-4B77-BBD3-0A2A68C10685}"/>
          </ac:spMkLst>
        </pc:spChg>
        <pc:spChg chg="mod topLvl">
          <ac:chgData name="CM ferry Stlo" userId="bfee7af4681909ec" providerId="LiveId" clId="{DA96FEDF-7F76-453A-94CC-58783424F114}" dt="2020-11-07T16:56:03.904" v="538" actId="164"/>
          <ac:spMkLst>
            <pc:docMk/>
            <pc:sldMk cId="1468106690" sldId="571"/>
            <ac:spMk id="113" creationId="{CF4A97D3-8988-4EC9-A4D5-D425C31DC8EF}"/>
          </ac:spMkLst>
        </pc:spChg>
        <pc:spChg chg="mod topLvl">
          <ac:chgData name="CM ferry Stlo" userId="bfee7af4681909ec" providerId="LiveId" clId="{DA96FEDF-7F76-453A-94CC-58783424F114}" dt="2020-11-07T16:56:03.904" v="538" actId="164"/>
          <ac:spMkLst>
            <pc:docMk/>
            <pc:sldMk cId="1468106690" sldId="571"/>
            <ac:spMk id="114" creationId="{2D3B82B3-3977-48FF-A31D-DA33CA9A6592}"/>
          </ac:spMkLst>
        </pc:spChg>
        <pc:spChg chg="mod">
          <ac:chgData name="CM ferry Stlo" userId="bfee7af4681909ec" providerId="LiveId" clId="{DA96FEDF-7F76-453A-94CC-58783424F114}" dt="2020-11-07T16:56:25.592" v="550" actId="122"/>
          <ac:spMkLst>
            <pc:docMk/>
            <pc:sldMk cId="1468106690" sldId="571"/>
            <ac:spMk id="117" creationId="{4E5135A3-7C8C-4BE3-BDCB-63F888809FB8}"/>
          </ac:spMkLst>
        </pc:spChg>
        <pc:spChg chg="mod">
          <ac:chgData name="CM ferry Stlo" userId="bfee7af4681909ec" providerId="LiveId" clId="{DA96FEDF-7F76-453A-94CC-58783424F114}" dt="2020-11-07T16:56:43.751" v="565" actId="20577"/>
          <ac:spMkLst>
            <pc:docMk/>
            <pc:sldMk cId="1468106690" sldId="571"/>
            <ac:spMk id="120" creationId="{662E3381-F78F-4458-B6E2-7F2130072B3B}"/>
          </ac:spMkLst>
        </pc:spChg>
        <pc:spChg chg="mod">
          <ac:chgData name="CM ferry Stlo" userId="bfee7af4681909ec" providerId="LiveId" clId="{DA96FEDF-7F76-453A-94CC-58783424F114}" dt="2020-11-07T16:56:57.603" v="576" actId="20577"/>
          <ac:spMkLst>
            <pc:docMk/>
            <pc:sldMk cId="1468106690" sldId="571"/>
            <ac:spMk id="123" creationId="{4CEB78F7-2B27-45B7-B4E3-D9F7E2C85CA0}"/>
          </ac:spMkLst>
        </pc:spChg>
        <pc:spChg chg="mod">
          <ac:chgData name="CM ferry Stlo" userId="bfee7af4681909ec" providerId="LiveId" clId="{DA96FEDF-7F76-453A-94CC-58783424F114}" dt="2020-11-07T16:57:33.904" v="590" actId="14100"/>
          <ac:spMkLst>
            <pc:docMk/>
            <pc:sldMk cId="1468106690" sldId="571"/>
            <ac:spMk id="125" creationId="{3A082CB8-B3D7-4839-9DCA-F7E507E8E72A}"/>
          </ac:spMkLst>
        </pc:spChg>
        <pc:spChg chg="mod">
          <ac:chgData name="CM ferry Stlo" userId="bfee7af4681909ec" providerId="LiveId" clId="{DA96FEDF-7F76-453A-94CC-58783424F114}" dt="2020-11-07T16:58:08.860" v="595" actId="20577"/>
          <ac:spMkLst>
            <pc:docMk/>
            <pc:sldMk cId="1468106690" sldId="571"/>
            <ac:spMk id="126" creationId="{0FD32D7B-E950-4EC3-91C1-7BB07D86BEA2}"/>
          </ac:spMkLst>
        </pc:spChg>
        <pc:spChg chg="mod">
          <ac:chgData name="CM ferry Stlo" userId="bfee7af4681909ec" providerId="LiveId" clId="{DA96FEDF-7F76-453A-94CC-58783424F114}" dt="2020-11-07T16:59:34.139" v="621" actId="14100"/>
          <ac:spMkLst>
            <pc:docMk/>
            <pc:sldMk cId="1468106690" sldId="571"/>
            <ac:spMk id="128" creationId="{7A16A322-AE8D-4D3F-893A-A744334808B4}"/>
          </ac:spMkLst>
        </pc:spChg>
        <pc:spChg chg="mod">
          <ac:chgData name="CM ferry Stlo" userId="bfee7af4681909ec" providerId="LiveId" clId="{DA96FEDF-7F76-453A-94CC-58783424F114}" dt="2020-11-07T16:59:29.080" v="619" actId="14100"/>
          <ac:spMkLst>
            <pc:docMk/>
            <pc:sldMk cId="1468106690" sldId="571"/>
            <ac:spMk id="129" creationId="{7DC320F8-0775-4E1B-B743-C93877818449}"/>
          </ac:spMkLst>
        </pc:spChg>
        <pc:spChg chg="mod">
          <ac:chgData name="CM ferry Stlo" userId="bfee7af4681909ec" providerId="LiveId" clId="{DA96FEDF-7F76-453A-94CC-58783424F114}" dt="2020-11-07T17:00:24.351" v="640" actId="20577"/>
          <ac:spMkLst>
            <pc:docMk/>
            <pc:sldMk cId="1468106690" sldId="571"/>
            <ac:spMk id="132" creationId="{3AA16FF3-BB68-4D0B-B681-D379425C7C1B}"/>
          </ac:spMkLst>
        </pc:spChg>
        <pc:spChg chg="mod">
          <ac:chgData name="CM ferry Stlo" userId="bfee7af4681909ec" providerId="LiveId" clId="{DA96FEDF-7F76-453A-94CC-58783424F114}" dt="2020-11-07T17:00:47.551" v="661" actId="20577"/>
          <ac:spMkLst>
            <pc:docMk/>
            <pc:sldMk cId="1468106690" sldId="571"/>
            <ac:spMk id="135" creationId="{84545A9E-B5CE-43B9-9853-E460E0EAD349}"/>
          </ac:spMkLst>
        </pc:spChg>
        <pc:grpChg chg="add mod">
          <ac:chgData name="CM ferry Stlo" userId="bfee7af4681909ec" providerId="LiveId" clId="{DA96FEDF-7F76-453A-94CC-58783424F114}" dt="2020-11-10T21:17:48.404" v="1474" actId="1036"/>
          <ac:grpSpMkLst>
            <pc:docMk/>
            <pc:sldMk cId="1468106690" sldId="571"/>
            <ac:grpSpMk id="3" creationId="{0A955287-0E67-43EE-B113-C22A29DBD958}"/>
          </ac:grpSpMkLst>
        </pc:grpChg>
        <pc:grpChg chg="mod">
          <ac:chgData name="CM ferry Stlo" userId="bfee7af4681909ec" providerId="LiveId" clId="{DA96FEDF-7F76-453A-94CC-58783424F114}" dt="2020-11-10T21:17:41.410" v="1467" actId="1036"/>
          <ac:grpSpMkLst>
            <pc:docMk/>
            <pc:sldMk cId="1468106690" sldId="571"/>
            <ac:grpSpMk id="88" creationId="{A4B85555-6F95-44CC-A9A9-B9081C768D7E}"/>
          </ac:grpSpMkLst>
        </pc:grpChg>
        <pc:grpChg chg="mod">
          <ac:chgData name="CM ferry Stlo" userId="bfee7af4681909ec" providerId="LiveId" clId="{DA96FEDF-7F76-453A-94CC-58783424F114}" dt="2020-11-10T21:17:41.410" v="1467" actId="1036"/>
          <ac:grpSpMkLst>
            <pc:docMk/>
            <pc:sldMk cId="1468106690" sldId="571"/>
            <ac:grpSpMk id="91" creationId="{6DAAC6B7-55B2-437E-84F5-CF23E437A098}"/>
          </ac:grpSpMkLst>
        </pc:grpChg>
        <pc:grpChg chg="mod">
          <ac:chgData name="CM ferry Stlo" userId="bfee7af4681909ec" providerId="LiveId" clId="{DA96FEDF-7F76-453A-94CC-58783424F114}" dt="2020-11-10T21:17:41.410" v="1467" actId="1036"/>
          <ac:grpSpMkLst>
            <pc:docMk/>
            <pc:sldMk cId="1468106690" sldId="571"/>
            <ac:grpSpMk id="94" creationId="{EBB4B3B8-3DEF-4A6D-9E5E-C5CA7C18FA36}"/>
          </ac:grpSpMkLst>
        </pc:grpChg>
        <pc:grpChg chg="mod">
          <ac:chgData name="CM ferry Stlo" userId="bfee7af4681909ec" providerId="LiveId" clId="{DA96FEDF-7F76-453A-94CC-58783424F114}" dt="2020-11-10T21:17:41.410" v="1467" actId="1036"/>
          <ac:grpSpMkLst>
            <pc:docMk/>
            <pc:sldMk cId="1468106690" sldId="571"/>
            <ac:grpSpMk id="97" creationId="{99AC8125-FF6E-4DDB-84EB-5BC7743AFE39}"/>
          </ac:grpSpMkLst>
        </pc:grpChg>
        <pc:grpChg chg="mod">
          <ac:chgData name="CM ferry Stlo" userId="bfee7af4681909ec" providerId="LiveId" clId="{DA96FEDF-7F76-453A-94CC-58783424F114}" dt="2020-11-10T21:17:41.410" v="1467" actId="1036"/>
          <ac:grpSpMkLst>
            <pc:docMk/>
            <pc:sldMk cId="1468106690" sldId="571"/>
            <ac:grpSpMk id="100" creationId="{AC209B33-EE84-4D07-BFF3-AFD9158387AC}"/>
          </ac:grpSpMkLst>
        </pc:grpChg>
        <pc:grpChg chg="mod">
          <ac:chgData name="CM ferry Stlo" userId="bfee7af4681909ec" providerId="LiveId" clId="{DA96FEDF-7F76-453A-94CC-58783424F114}" dt="2020-11-10T21:17:41.410" v="1467" actId="1036"/>
          <ac:grpSpMkLst>
            <pc:docMk/>
            <pc:sldMk cId="1468106690" sldId="571"/>
            <ac:grpSpMk id="103" creationId="{628E8CC0-D6BC-483B-83B6-09113F2F99F7}"/>
          </ac:grpSpMkLst>
        </pc:grpChg>
        <pc:grpChg chg="mod">
          <ac:chgData name="CM ferry Stlo" userId="bfee7af4681909ec" providerId="LiveId" clId="{DA96FEDF-7F76-453A-94CC-58783424F114}" dt="2020-11-10T21:17:41.410" v="1467" actId="1036"/>
          <ac:grpSpMkLst>
            <pc:docMk/>
            <pc:sldMk cId="1468106690" sldId="571"/>
            <ac:grpSpMk id="106" creationId="{2564B40C-87E8-4061-B76C-259277806F4E}"/>
          </ac:grpSpMkLst>
        </pc:grpChg>
        <pc:grpChg chg="mod">
          <ac:chgData name="CM ferry Stlo" userId="bfee7af4681909ec" providerId="LiveId" clId="{DA96FEDF-7F76-453A-94CC-58783424F114}" dt="2020-11-10T21:17:41.410" v="1467" actId="1036"/>
          <ac:grpSpMkLst>
            <pc:docMk/>
            <pc:sldMk cId="1468106690" sldId="571"/>
            <ac:grpSpMk id="109" creationId="{098A86FA-B04A-40E9-B5C8-1DA70F8D229D}"/>
          </ac:grpSpMkLst>
        </pc:grpChg>
        <pc:grpChg chg="del mod">
          <ac:chgData name="CM ferry Stlo" userId="bfee7af4681909ec" providerId="LiveId" clId="{DA96FEDF-7F76-453A-94CC-58783424F114}" dt="2020-11-07T16:55:40.379" v="536" actId="165"/>
          <ac:grpSpMkLst>
            <pc:docMk/>
            <pc:sldMk cId="1468106690" sldId="571"/>
            <ac:grpSpMk id="112" creationId="{A591809C-69DF-43B8-8037-0BFCD6B20A7D}"/>
          </ac:grpSpMkLst>
        </pc:grpChg>
        <pc:grpChg chg="mod">
          <ac:chgData name="CM ferry Stlo" userId="bfee7af4681909ec" providerId="LiveId" clId="{DA96FEDF-7F76-453A-94CC-58783424F114}" dt="2020-11-10T21:17:48.404" v="1474" actId="1036"/>
          <ac:grpSpMkLst>
            <pc:docMk/>
            <pc:sldMk cId="1468106690" sldId="571"/>
            <ac:grpSpMk id="115" creationId="{DB221476-9616-42B4-8041-2B8EB48CB00D}"/>
          </ac:grpSpMkLst>
        </pc:grpChg>
        <pc:grpChg chg="mod">
          <ac:chgData name="CM ferry Stlo" userId="bfee7af4681909ec" providerId="LiveId" clId="{DA96FEDF-7F76-453A-94CC-58783424F114}" dt="2020-11-10T21:17:48.404" v="1474" actId="1036"/>
          <ac:grpSpMkLst>
            <pc:docMk/>
            <pc:sldMk cId="1468106690" sldId="571"/>
            <ac:grpSpMk id="118" creationId="{128D41C9-5EC2-462D-BCE4-3113CC36C625}"/>
          </ac:grpSpMkLst>
        </pc:grpChg>
        <pc:grpChg chg="mod">
          <ac:chgData name="CM ferry Stlo" userId="bfee7af4681909ec" providerId="LiveId" clId="{DA96FEDF-7F76-453A-94CC-58783424F114}" dt="2020-11-10T21:17:48.404" v="1474" actId="1036"/>
          <ac:grpSpMkLst>
            <pc:docMk/>
            <pc:sldMk cId="1468106690" sldId="571"/>
            <ac:grpSpMk id="121" creationId="{93FF1427-39F0-4800-84AE-F9BC3C601119}"/>
          </ac:grpSpMkLst>
        </pc:grpChg>
        <pc:grpChg chg="mod">
          <ac:chgData name="CM ferry Stlo" userId="bfee7af4681909ec" providerId="LiveId" clId="{DA96FEDF-7F76-453A-94CC-58783424F114}" dt="2020-11-10T21:17:48.404" v="1474" actId="1036"/>
          <ac:grpSpMkLst>
            <pc:docMk/>
            <pc:sldMk cId="1468106690" sldId="571"/>
            <ac:grpSpMk id="124" creationId="{8E5A907B-D66F-4A5C-9A80-1785F21199A2}"/>
          </ac:grpSpMkLst>
        </pc:grpChg>
        <pc:grpChg chg="mod">
          <ac:chgData name="CM ferry Stlo" userId="bfee7af4681909ec" providerId="LiveId" clId="{DA96FEDF-7F76-453A-94CC-58783424F114}" dt="2020-11-10T21:17:48.404" v="1474" actId="1036"/>
          <ac:grpSpMkLst>
            <pc:docMk/>
            <pc:sldMk cId="1468106690" sldId="571"/>
            <ac:grpSpMk id="127" creationId="{6E175F9B-58F9-4971-AB57-C62BAD8A9B16}"/>
          </ac:grpSpMkLst>
        </pc:grpChg>
        <pc:grpChg chg="mod">
          <ac:chgData name="CM ferry Stlo" userId="bfee7af4681909ec" providerId="LiveId" clId="{DA96FEDF-7F76-453A-94CC-58783424F114}" dt="2020-11-10T21:17:48.404" v="1474" actId="1036"/>
          <ac:grpSpMkLst>
            <pc:docMk/>
            <pc:sldMk cId="1468106690" sldId="571"/>
            <ac:grpSpMk id="130" creationId="{78D36895-28F7-4423-A83F-FB1CE6184084}"/>
          </ac:grpSpMkLst>
        </pc:grpChg>
        <pc:grpChg chg="mod">
          <ac:chgData name="CM ferry Stlo" userId="bfee7af4681909ec" providerId="LiveId" clId="{DA96FEDF-7F76-453A-94CC-58783424F114}" dt="2020-11-10T21:17:48.404" v="1474" actId="1036"/>
          <ac:grpSpMkLst>
            <pc:docMk/>
            <pc:sldMk cId="1468106690" sldId="571"/>
            <ac:grpSpMk id="133" creationId="{33EAF425-D009-4F0B-85CD-3ED5B43393D4}"/>
          </ac:grpSpMkLst>
        </pc:grpChg>
      </pc:sldChg>
      <pc:sldChg chg="addSp delSp modSp add delAnim modAnim modNotesTx">
        <pc:chgData name="CM ferry Stlo" userId="bfee7af4681909ec" providerId="LiveId" clId="{DA96FEDF-7F76-453A-94CC-58783424F114}" dt="2020-11-10T21:20:38.866" v="1504" actId="20577"/>
        <pc:sldMkLst>
          <pc:docMk/>
          <pc:sldMk cId="4143310229" sldId="572"/>
        </pc:sldMkLst>
        <pc:spChg chg="mod">
          <ac:chgData name="CM ferry Stlo" userId="bfee7af4681909ec" providerId="LiveId" clId="{DA96FEDF-7F76-453A-94CC-58783424F114}" dt="2020-11-07T17:05:31.277" v="783" actId="20577"/>
          <ac:spMkLst>
            <pc:docMk/>
            <pc:sldMk cId="4143310229" sldId="572"/>
            <ac:spMk id="4" creationId="{E3AE66CC-1AE5-45A3-955C-094BA4329B6B}"/>
          </ac:spMkLst>
        </pc:spChg>
        <pc:spChg chg="mod">
          <ac:chgData name="CM ferry Stlo" userId="bfee7af4681909ec" providerId="LiveId" clId="{DA96FEDF-7F76-453A-94CC-58783424F114}" dt="2020-11-07T17:04:39.771" v="750" actId="20577"/>
          <ac:spMkLst>
            <pc:docMk/>
            <pc:sldMk cId="4143310229" sldId="572"/>
            <ac:spMk id="5" creationId="{21F14690-B44A-4B04-892D-8337B87F0C11}"/>
          </ac:spMkLst>
        </pc:spChg>
        <pc:spChg chg="mod">
          <ac:chgData name="CM ferry Stlo" userId="bfee7af4681909ec" providerId="LiveId" clId="{DA96FEDF-7F76-453A-94CC-58783424F114}" dt="2020-11-07T17:04:29.015" v="743" actId="20577"/>
          <ac:spMkLst>
            <pc:docMk/>
            <pc:sldMk cId="4143310229" sldId="572"/>
            <ac:spMk id="6" creationId="{86EC905E-F14A-4D84-9E98-51EC668B820D}"/>
          </ac:spMkLst>
        </pc:spChg>
        <pc:spChg chg="mod">
          <ac:chgData name="CM ferry Stlo" userId="bfee7af4681909ec" providerId="LiveId" clId="{DA96FEDF-7F76-453A-94CC-58783424F114}" dt="2020-11-07T17:06:09.484" v="800" actId="20577"/>
          <ac:spMkLst>
            <pc:docMk/>
            <pc:sldMk cId="4143310229" sldId="572"/>
            <ac:spMk id="9" creationId="{A57C93D2-C58C-44D1-97F1-FA8D051CFFA4}"/>
          </ac:spMkLst>
        </pc:spChg>
        <pc:spChg chg="mod">
          <ac:chgData name="CM ferry Stlo" userId="bfee7af4681909ec" providerId="LiveId" clId="{DA96FEDF-7F76-453A-94CC-58783424F114}" dt="2020-11-07T17:05:05.343" v="770" actId="20577"/>
          <ac:spMkLst>
            <pc:docMk/>
            <pc:sldMk cId="4143310229" sldId="572"/>
            <ac:spMk id="19" creationId="{39F1F90A-0153-43A8-92C0-389AE03A1E44}"/>
          </ac:spMkLst>
        </pc:spChg>
        <pc:spChg chg="mod">
          <ac:chgData name="CM ferry Stlo" userId="bfee7af4681909ec" providerId="LiveId" clId="{DA96FEDF-7F76-453A-94CC-58783424F114}" dt="2020-11-07T17:06:24.737" v="815" actId="20577"/>
          <ac:spMkLst>
            <pc:docMk/>
            <pc:sldMk cId="4143310229" sldId="572"/>
            <ac:spMk id="20" creationId="{BEAE17B9-2430-4760-9F40-71935DAF7BD7}"/>
          </ac:spMkLst>
        </pc:spChg>
        <pc:spChg chg="del mod">
          <ac:chgData name="CM ferry Stlo" userId="bfee7af4681909ec" providerId="LiveId" clId="{DA96FEDF-7F76-453A-94CC-58783424F114}" dt="2020-11-10T21:18:01.019" v="1475" actId="478"/>
          <ac:spMkLst>
            <pc:docMk/>
            <pc:sldMk cId="4143310229" sldId="572"/>
            <ac:spMk id="21" creationId="{BA656FA1-5EC2-4B7E-80CE-FEF295DB3FF5}"/>
          </ac:spMkLst>
        </pc:spChg>
        <pc:spChg chg="mod">
          <ac:chgData name="CM ferry Stlo" userId="bfee7af4681909ec" providerId="LiveId" clId="{DA96FEDF-7F76-453A-94CC-58783424F114}" dt="2020-11-07T17:06:43.051" v="826" actId="20577"/>
          <ac:spMkLst>
            <pc:docMk/>
            <pc:sldMk cId="4143310229" sldId="572"/>
            <ac:spMk id="22" creationId="{F63658F2-0679-41CB-AB69-E360AC6E77D3}"/>
          </ac:spMkLst>
        </pc:spChg>
        <pc:spChg chg="mod">
          <ac:chgData name="CM ferry Stlo" userId="bfee7af4681909ec" providerId="LiveId" clId="{DA96FEDF-7F76-453A-94CC-58783424F114}" dt="2020-11-07T17:07:02.787" v="841" actId="20577"/>
          <ac:spMkLst>
            <pc:docMk/>
            <pc:sldMk cId="4143310229" sldId="572"/>
            <ac:spMk id="23" creationId="{F2E87765-1B21-4B9D-95C1-7ED36ED6B573}"/>
          </ac:spMkLst>
        </pc:spChg>
        <pc:spChg chg="add mod">
          <ac:chgData name="CM ferry Stlo" userId="bfee7af4681909ec" providerId="LiveId" clId="{DA96FEDF-7F76-453A-94CC-58783424F114}" dt="2020-11-10T21:20:38.866" v="1504" actId="20577"/>
          <ac:spMkLst>
            <pc:docMk/>
            <pc:sldMk cId="4143310229" sldId="572"/>
            <ac:spMk id="24" creationId="{6A581629-C070-4A57-892F-2A0E916AADB4}"/>
          </ac:spMkLst>
        </pc:spChg>
      </pc:sldChg>
      <pc:sldChg chg="addSp delSp modSp add delAnim modAnim">
        <pc:chgData name="CM ferry Stlo" userId="bfee7af4681909ec" providerId="LiveId" clId="{DA96FEDF-7F76-453A-94CC-58783424F114}" dt="2020-11-10T21:22:01.148" v="1532" actId="20577"/>
        <pc:sldMkLst>
          <pc:docMk/>
          <pc:sldMk cId="609308232" sldId="573"/>
        </pc:sldMkLst>
        <pc:spChg chg="del mod">
          <ac:chgData name="CM ferry Stlo" userId="bfee7af4681909ec" providerId="LiveId" clId="{DA96FEDF-7F76-453A-94CC-58783424F114}" dt="2020-11-10T21:20:58.086" v="1505" actId="478"/>
          <ac:spMkLst>
            <pc:docMk/>
            <pc:sldMk cId="609308232" sldId="573"/>
            <ac:spMk id="2" creationId="{2899ACE9-EB6C-4ED1-9131-4360AD0CDB53}"/>
          </ac:spMkLst>
        </pc:spChg>
        <pc:spChg chg="add del mod">
          <ac:chgData name="CM ferry Stlo" userId="bfee7af4681909ec" providerId="LiveId" clId="{DA96FEDF-7F76-453A-94CC-58783424F114}" dt="2020-11-07T17:13:46.383" v="1083" actId="478"/>
          <ac:spMkLst>
            <pc:docMk/>
            <pc:sldMk cId="609308232" sldId="573"/>
            <ac:spMk id="62" creationId="{45C1EE72-953B-4949-B644-D8AC1E6FC19F}"/>
          </ac:spMkLst>
        </pc:spChg>
        <pc:spChg chg="add mod">
          <ac:chgData name="CM ferry Stlo" userId="bfee7af4681909ec" providerId="LiveId" clId="{DA96FEDF-7F76-453A-94CC-58783424F114}" dt="2020-11-10T21:22:01.148" v="1532" actId="20577"/>
          <ac:spMkLst>
            <pc:docMk/>
            <pc:sldMk cId="609308232" sldId="573"/>
            <ac:spMk id="62" creationId="{97A30B78-01FD-425D-AD04-B3BA34F11B32}"/>
          </ac:spMkLst>
        </pc:spChg>
        <pc:spChg chg="add del mod">
          <ac:chgData name="CM ferry Stlo" userId="bfee7af4681909ec" providerId="LiveId" clId="{DA96FEDF-7F76-453A-94CC-58783424F114}" dt="2020-11-07T17:10:37.381" v="1024" actId="478"/>
          <ac:spMkLst>
            <pc:docMk/>
            <pc:sldMk cId="609308232" sldId="573"/>
            <ac:spMk id="63" creationId="{4B782C61-9FC1-4699-B704-B4678863656B}"/>
          </ac:spMkLst>
        </pc:spChg>
        <pc:spChg chg="add mod">
          <ac:chgData name="CM ferry Stlo" userId="bfee7af4681909ec" providerId="LiveId" clId="{DA96FEDF-7F76-453A-94CC-58783424F114}" dt="2020-11-10T21:21:21.492" v="1508" actId="207"/>
          <ac:spMkLst>
            <pc:docMk/>
            <pc:sldMk cId="609308232" sldId="573"/>
            <ac:spMk id="63" creationId="{98272741-3C0D-4971-B169-72E18FF3CB16}"/>
          </ac:spMkLst>
        </pc:spChg>
        <pc:spChg chg="add del mod">
          <ac:chgData name="CM ferry Stlo" userId="bfee7af4681909ec" providerId="LiveId" clId="{DA96FEDF-7F76-453A-94CC-58783424F114}" dt="2020-11-07T17:10:37.381" v="1024" actId="478"/>
          <ac:spMkLst>
            <pc:docMk/>
            <pc:sldMk cId="609308232" sldId="573"/>
            <ac:spMk id="64" creationId="{9EA68D9E-CE8C-4DCD-867E-2473629A60EF}"/>
          </ac:spMkLst>
        </pc:spChg>
        <pc:spChg chg="add del mod">
          <ac:chgData name="CM ferry Stlo" userId="bfee7af4681909ec" providerId="LiveId" clId="{DA96FEDF-7F76-453A-94CC-58783424F114}" dt="2020-11-07T17:14:04.822" v="1099" actId="478"/>
          <ac:spMkLst>
            <pc:docMk/>
            <pc:sldMk cId="609308232" sldId="573"/>
            <ac:spMk id="65" creationId="{EA7D389E-5C2D-4415-9DE7-3738D694E735}"/>
          </ac:spMkLst>
        </pc:spChg>
        <pc:spChg chg="add del mod">
          <ac:chgData name="CM ferry Stlo" userId="bfee7af4681909ec" providerId="LiveId" clId="{DA96FEDF-7F76-453A-94CC-58783424F114}" dt="2020-11-07T17:10:37.381" v="1024" actId="478"/>
          <ac:spMkLst>
            <pc:docMk/>
            <pc:sldMk cId="609308232" sldId="573"/>
            <ac:spMk id="66" creationId="{56B2991D-3422-4FA6-B97B-653D7388F64E}"/>
          </ac:spMkLst>
        </pc:spChg>
        <pc:spChg chg="mod">
          <ac:chgData name="CM ferry Stlo" userId="bfee7af4681909ec" providerId="LiveId" clId="{DA96FEDF-7F76-453A-94CC-58783424F114}" dt="2020-11-10T21:21:39.914" v="1527" actId="1036"/>
          <ac:spMkLst>
            <pc:docMk/>
            <pc:sldMk cId="609308232" sldId="573"/>
            <ac:spMk id="67" creationId="{DD685AFF-7585-4D9E-B7EF-86E71882C573}"/>
          </ac:spMkLst>
        </pc:spChg>
        <pc:spChg chg="mod">
          <ac:chgData name="CM ferry Stlo" userId="bfee7af4681909ec" providerId="LiveId" clId="{DA96FEDF-7F76-453A-94CC-58783424F114}" dt="2020-11-10T21:21:39.914" v="1527" actId="1036"/>
          <ac:spMkLst>
            <pc:docMk/>
            <pc:sldMk cId="609308232" sldId="573"/>
            <ac:spMk id="68" creationId="{3AFAB7F9-9D0E-420F-9E98-4141DFE268EA}"/>
          </ac:spMkLst>
        </pc:spChg>
        <pc:spChg chg="mod">
          <ac:chgData name="CM ferry Stlo" userId="bfee7af4681909ec" providerId="LiveId" clId="{DA96FEDF-7F76-453A-94CC-58783424F114}" dt="2020-11-10T21:21:39.914" v="1527" actId="1036"/>
          <ac:spMkLst>
            <pc:docMk/>
            <pc:sldMk cId="609308232" sldId="573"/>
            <ac:spMk id="69" creationId="{E61A4707-C33E-429F-8BF9-5E44D62D05EF}"/>
          </ac:spMkLst>
        </pc:spChg>
        <pc:spChg chg="add del mod">
          <ac:chgData name="CM ferry Stlo" userId="bfee7af4681909ec" providerId="LiveId" clId="{DA96FEDF-7F76-453A-94CC-58783424F114}" dt="2020-11-07T17:15:04.324" v="1137" actId="478"/>
          <ac:spMkLst>
            <pc:docMk/>
            <pc:sldMk cId="609308232" sldId="573"/>
            <ac:spMk id="70" creationId="{03896A11-C51E-43FF-8188-DD6D373FEC70}"/>
          </ac:spMkLst>
        </pc:spChg>
        <pc:spChg chg="add del mod">
          <ac:chgData name="CM ferry Stlo" userId="bfee7af4681909ec" providerId="LiveId" clId="{DA96FEDF-7F76-453A-94CC-58783424F114}" dt="2020-11-07T17:10:37.381" v="1024" actId="478"/>
          <ac:spMkLst>
            <pc:docMk/>
            <pc:sldMk cId="609308232" sldId="573"/>
            <ac:spMk id="71" creationId="{622AF3AD-2788-4AF0-956B-03C43E6F4905}"/>
          </ac:spMkLst>
        </pc:spChg>
        <pc:spChg chg="add del mod">
          <ac:chgData name="CM ferry Stlo" userId="bfee7af4681909ec" providerId="LiveId" clId="{DA96FEDF-7F76-453A-94CC-58783424F114}" dt="2020-11-07T17:14:53.178" v="1136" actId="478"/>
          <ac:spMkLst>
            <pc:docMk/>
            <pc:sldMk cId="609308232" sldId="573"/>
            <ac:spMk id="72" creationId="{71D38B83-9ADF-4C2E-9BD6-389CD2964552}"/>
          </ac:spMkLst>
        </pc:spChg>
        <pc:spChg chg="del mod">
          <ac:chgData name="CM ferry Stlo" userId="bfee7af4681909ec" providerId="LiveId" clId="{DA96FEDF-7F76-453A-94CC-58783424F114}" dt="2020-11-10T21:20:58.086" v="1505" actId="478"/>
          <ac:spMkLst>
            <pc:docMk/>
            <pc:sldMk cId="609308232" sldId="573"/>
            <ac:spMk id="75" creationId="{DD9CBF7F-8750-4FD3-9838-120481C91604}"/>
          </ac:spMkLst>
        </pc:spChg>
        <pc:spChg chg="mod">
          <ac:chgData name="CM ferry Stlo" userId="bfee7af4681909ec" providerId="LiveId" clId="{DA96FEDF-7F76-453A-94CC-58783424F114}" dt="2020-11-10T21:21:39.914" v="1527" actId="1036"/>
          <ac:spMkLst>
            <pc:docMk/>
            <pc:sldMk cId="609308232" sldId="573"/>
            <ac:spMk id="76" creationId="{C71EA9CF-9CDC-4F24-9BAA-0898CEA38FC3}"/>
          </ac:spMkLst>
        </pc:spChg>
        <pc:spChg chg="mod">
          <ac:chgData name="CM ferry Stlo" userId="bfee7af4681909ec" providerId="LiveId" clId="{DA96FEDF-7F76-453A-94CC-58783424F114}" dt="2020-11-10T21:21:30.107" v="1518" actId="1036"/>
          <ac:spMkLst>
            <pc:docMk/>
            <pc:sldMk cId="609308232" sldId="573"/>
            <ac:spMk id="84" creationId="{9F794D04-32E2-442D-86A5-28B7EAE5C202}"/>
          </ac:spMkLst>
        </pc:spChg>
        <pc:spChg chg="mod">
          <ac:chgData name="CM ferry Stlo" userId="bfee7af4681909ec" providerId="LiveId" clId="{DA96FEDF-7F76-453A-94CC-58783424F114}" dt="2020-11-07T17:16:42.521" v="1215" actId="20577"/>
          <ac:spMkLst>
            <pc:docMk/>
            <pc:sldMk cId="609308232" sldId="573"/>
            <ac:spMk id="90" creationId="{984446BB-065D-4ADE-B382-8CF92FCDD1E4}"/>
          </ac:spMkLst>
        </pc:spChg>
        <pc:spChg chg="mod">
          <ac:chgData name="CM ferry Stlo" userId="bfee7af4681909ec" providerId="LiveId" clId="{DA96FEDF-7F76-453A-94CC-58783424F114}" dt="2020-11-07T17:16:51.075" v="1226" actId="20577"/>
          <ac:spMkLst>
            <pc:docMk/>
            <pc:sldMk cId="609308232" sldId="573"/>
            <ac:spMk id="93" creationId="{CBEFCA3D-495C-4B78-B14A-F79894BC94AD}"/>
          </ac:spMkLst>
        </pc:spChg>
        <pc:spChg chg="mod">
          <ac:chgData name="CM ferry Stlo" userId="bfee7af4681909ec" providerId="LiveId" clId="{DA96FEDF-7F76-453A-94CC-58783424F114}" dt="2020-11-07T17:17:00.115" v="1230" actId="20577"/>
          <ac:spMkLst>
            <pc:docMk/>
            <pc:sldMk cId="609308232" sldId="573"/>
            <ac:spMk id="96" creationId="{ADBC97F4-D445-4D62-92B1-DAC5F33E15A8}"/>
          </ac:spMkLst>
        </pc:spChg>
        <pc:spChg chg="mod">
          <ac:chgData name="CM ferry Stlo" userId="bfee7af4681909ec" providerId="LiveId" clId="{DA96FEDF-7F76-453A-94CC-58783424F114}" dt="2020-11-07T17:17:09.247" v="1239" actId="20577"/>
          <ac:spMkLst>
            <pc:docMk/>
            <pc:sldMk cId="609308232" sldId="573"/>
            <ac:spMk id="99" creationId="{912BB91E-4E9E-4096-973F-B7D0E1909EBA}"/>
          </ac:spMkLst>
        </pc:spChg>
        <pc:spChg chg="mod">
          <ac:chgData name="CM ferry Stlo" userId="bfee7af4681909ec" providerId="LiveId" clId="{DA96FEDF-7F76-453A-94CC-58783424F114}" dt="2020-11-07T17:17:20.521" v="1245" actId="20577"/>
          <ac:spMkLst>
            <pc:docMk/>
            <pc:sldMk cId="609308232" sldId="573"/>
            <ac:spMk id="102" creationId="{668FDD16-4C2E-4C30-A652-83E417933B6C}"/>
          </ac:spMkLst>
        </pc:spChg>
        <pc:spChg chg="mod">
          <ac:chgData name="CM ferry Stlo" userId="bfee7af4681909ec" providerId="LiveId" clId="{DA96FEDF-7F76-453A-94CC-58783424F114}" dt="2020-11-07T17:17:29.793" v="1253" actId="20577"/>
          <ac:spMkLst>
            <pc:docMk/>
            <pc:sldMk cId="609308232" sldId="573"/>
            <ac:spMk id="105" creationId="{AC1FC4CE-BDD8-4969-874D-4E473B7723D4}"/>
          </ac:spMkLst>
        </pc:spChg>
        <pc:spChg chg="mod">
          <ac:chgData name="CM ferry Stlo" userId="bfee7af4681909ec" providerId="LiveId" clId="{DA96FEDF-7F76-453A-94CC-58783424F114}" dt="2020-11-07T17:17:45.377" v="1265" actId="20577"/>
          <ac:spMkLst>
            <pc:docMk/>
            <pc:sldMk cId="609308232" sldId="573"/>
            <ac:spMk id="108" creationId="{F72B2796-368E-416B-BD67-0022720A1E64}"/>
          </ac:spMkLst>
        </pc:spChg>
        <pc:spChg chg="mod">
          <ac:chgData name="CM ferry Stlo" userId="bfee7af4681909ec" providerId="LiveId" clId="{DA96FEDF-7F76-453A-94CC-58783424F114}" dt="2020-11-07T17:17:54.011" v="1273" actId="20577"/>
          <ac:spMkLst>
            <pc:docMk/>
            <pc:sldMk cId="609308232" sldId="573"/>
            <ac:spMk id="111" creationId="{EF96A465-D965-4B77-BBD3-0A2A68C10685}"/>
          </ac:spMkLst>
        </pc:spChg>
        <pc:spChg chg="mod">
          <ac:chgData name="CM ferry Stlo" userId="bfee7af4681909ec" providerId="LiveId" clId="{DA96FEDF-7F76-453A-94CC-58783424F114}" dt="2020-11-07T17:15:49.607" v="1186" actId="121"/>
          <ac:spMkLst>
            <pc:docMk/>
            <pc:sldMk cId="609308232" sldId="573"/>
            <ac:spMk id="113" creationId="{CF4A97D3-8988-4EC9-A4D5-D425C31DC8EF}"/>
          </ac:spMkLst>
        </pc:spChg>
        <pc:spChg chg="mod">
          <ac:chgData name="CM ferry Stlo" userId="bfee7af4681909ec" providerId="LiveId" clId="{DA96FEDF-7F76-453A-94CC-58783424F114}" dt="2020-11-07T17:16:09.279" v="1190" actId="20577"/>
          <ac:spMkLst>
            <pc:docMk/>
            <pc:sldMk cId="609308232" sldId="573"/>
            <ac:spMk id="114" creationId="{2D3B82B3-3977-48FF-A31D-DA33CA9A6592}"/>
          </ac:spMkLst>
        </pc:spChg>
        <pc:spChg chg="mod">
          <ac:chgData name="CM ferry Stlo" userId="bfee7af4681909ec" providerId="LiveId" clId="{DA96FEDF-7F76-453A-94CC-58783424F114}" dt="2020-11-07T17:16:25.815" v="1204" actId="120"/>
          <ac:spMkLst>
            <pc:docMk/>
            <pc:sldMk cId="609308232" sldId="573"/>
            <ac:spMk id="117" creationId="{4E5135A3-7C8C-4BE3-BDCB-63F888809FB8}"/>
          </ac:spMkLst>
        </pc:spChg>
        <pc:spChg chg="mod">
          <ac:chgData name="CM ferry Stlo" userId="bfee7af4681909ec" providerId="LiveId" clId="{DA96FEDF-7F76-453A-94CC-58783424F114}" dt="2020-11-07T17:18:11.714" v="1283" actId="20577"/>
          <ac:spMkLst>
            <pc:docMk/>
            <pc:sldMk cId="609308232" sldId="573"/>
            <ac:spMk id="120" creationId="{662E3381-F78F-4458-B6E2-7F2130072B3B}"/>
          </ac:spMkLst>
        </pc:spChg>
        <pc:spChg chg="mod">
          <ac:chgData name="CM ferry Stlo" userId="bfee7af4681909ec" providerId="LiveId" clId="{DA96FEDF-7F76-453A-94CC-58783424F114}" dt="2020-11-07T17:18:25.234" v="1298" actId="20577"/>
          <ac:spMkLst>
            <pc:docMk/>
            <pc:sldMk cId="609308232" sldId="573"/>
            <ac:spMk id="123" creationId="{4CEB78F7-2B27-45B7-B4E3-D9F7E2C85CA0}"/>
          </ac:spMkLst>
        </pc:spChg>
        <pc:spChg chg="mod topLvl">
          <ac:chgData name="CM ferry Stlo" userId="bfee7af4681909ec" providerId="LiveId" clId="{DA96FEDF-7F76-453A-94CC-58783424F114}" dt="2020-11-07T17:19:43.801" v="1314" actId="164"/>
          <ac:spMkLst>
            <pc:docMk/>
            <pc:sldMk cId="609308232" sldId="573"/>
            <ac:spMk id="125" creationId="{3A082CB8-B3D7-4839-9DCA-F7E507E8E72A}"/>
          </ac:spMkLst>
        </pc:spChg>
        <pc:spChg chg="mod topLvl">
          <ac:chgData name="CM ferry Stlo" userId="bfee7af4681909ec" providerId="LiveId" clId="{DA96FEDF-7F76-453A-94CC-58783424F114}" dt="2020-11-07T17:19:43.801" v="1314" actId="164"/>
          <ac:spMkLst>
            <pc:docMk/>
            <pc:sldMk cId="609308232" sldId="573"/>
            <ac:spMk id="126" creationId="{0FD32D7B-E950-4EC3-91C1-7BB07D86BEA2}"/>
          </ac:spMkLst>
        </pc:spChg>
        <pc:spChg chg="mod topLvl">
          <ac:chgData name="CM ferry Stlo" userId="bfee7af4681909ec" providerId="LiveId" clId="{DA96FEDF-7F76-453A-94CC-58783424F114}" dt="2020-11-07T17:21:56.916" v="1348" actId="164"/>
          <ac:spMkLst>
            <pc:docMk/>
            <pc:sldMk cId="609308232" sldId="573"/>
            <ac:spMk id="128" creationId="{7A16A322-AE8D-4D3F-893A-A744334808B4}"/>
          </ac:spMkLst>
        </pc:spChg>
        <pc:spChg chg="mod topLvl">
          <ac:chgData name="CM ferry Stlo" userId="bfee7af4681909ec" providerId="LiveId" clId="{DA96FEDF-7F76-453A-94CC-58783424F114}" dt="2020-11-07T17:21:56.916" v="1348" actId="164"/>
          <ac:spMkLst>
            <pc:docMk/>
            <pc:sldMk cId="609308232" sldId="573"/>
            <ac:spMk id="129" creationId="{7DC320F8-0775-4E1B-B743-C93877818449}"/>
          </ac:spMkLst>
        </pc:spChg>
        <pc:spChg chg="mod">
          <ac:chgData name="CM ferry Stlo" userId="bfee7af4681909ec" providerId="LiveId" clId="{DA96FEDF-7F76-453A-94CC-58783424F114}" dt="2020-11-07T17:22:21.931" v="1367" actId="20577"/>
          <ac:spMkLst>
            <pc:docMk/>
            <pc:sldMk cId="609308232" sldId="573"/>
            <ac:spMk id="132" creationId="{3AA16FF3-BB68-4D0B-B681-D379425C7C1B}"/>
          </ac:spMkLst>
        </pc:spChg>
        <pc:spChg chg="mod">
          <ac:chgData name="CM ferry Stlo" userId="bfee7af4681909ec" providerId="LiveId" clId="{DA96FEDF-7F76-453A-94CC-58783424F114}" dt="2020-11-07T17:22:39.902" v="1379" actId="20577"/>
          <ac:spMkLst>
            <pc:docMk/>
            <pc:sldMk cId="609308232" sldId="573"/>
            <ac:spMk id="135" creationId="{84545A9E-B5CE-43B9-9853-E460E0EAD349}"/>
          </ac:spMkLst>
        </pc:spChg>
        <pc:grpChg chg="mod">
          <ac:chgData name="CM ferry Stlo" userId="bfee7af4681909ec" providerId="LiveId" clId="{DA96FEDF-7F76-453A-94CC-58783424F114}" dt="2020-11-10T21:21:39.914" v="1527" actId="1036"/>
          <ac:grpSpMkLst>
            <pc:docMk/>
            <pc:sldMk cId="609308232" sldId="573"/>
            <ac:grpSpMk id="3" creationId="{0A955287-0E67-43EE-B113-C22A29DBD958}"/>
          </ac:grpSpMkLst>
        </pc:grpChg>
        <pc:grpChg chg="add mod">
          <ac:chgData name="CM ferry Stlo" userId="bfee7af4681909ec" providerId="LiveId" clId="{DA96FEDF-7F76-453A-94CC-58783424F114}" dt="2020-11-10T21:21:39.914" v="1527" actId="1036"/>
          <ac:grpSpMkLst>
            <pc:docMk/>
            <pc:sldMk cId="609308232" sldId="573"/>
            <ac:grpSpMk id="4" creationId="{3B2E1C8E-57C3-4642-9E9F-5A9A421526AE}"/>
          </ac:grpSpMkLst>
        </pc:grpChg>
        <pc:grpChg chg="add mod">
          <ac:chgData name="CM ferry Stlo" userId="bfee7af4681909ec" providerId="LiveId" clId="{DA96FEDF-7F76-453A-94CC-58783424F114}" dt="2020-11-10T21:21:39.914" v="1527" actId="1036"/>
          <ac:grpSpMkLst>
            <pc:docMk/>
            <pc:sldMk cId="609308232" sldId="573"/>
            <ac:grpSpMk id="5" creationId="{2202AD24-B18A-4566-BA28-B13D08AB9CF8}"/>
          </ac:grpSpMkLst>
        </pc:grpChg>
        <pc:grpChg chg="mod">
          <ac:chgData name="CM ferry Stlo" userId="bfee7af4681909ec" providerId="LiveId" clId="{DA96FEDF-7F76-453A-94CC-58783424F114}" dt="2020-11-10T21:21:30.107" v="1518" actId="1036"/>
          <ac:grpSpMkLst>
            <pc:docMk/>
            <pc:sldMk cId="609308232" sldId="573"/>
            <ac:grpSpMk id="88" creationId="{A4B85555-6F95-44CC-A9A9-B9081C768D7E}"/>
          </ac:grpSpMkLst>
        </pc:grpChg>
        <pc:grpChg chg="mod">
          <ac:chgData name="CM ferry Stlo" userId="bfee7af4681909ec" providerId="LiveId" clId="{DA96FEDF-7F76-453A-94CC-58783424F114}" dt="2020-11-10T21:21:30.107" v="1518" actId="1036"/>
          <ac:grpSpMkLst>
            <pc:docMk/>
            <pc:sldMk cId="609308232" sldId="573"/>
            <ac:grpSpMk id="91" creationId="{6DAAC6B7-55B2-437E-84F5-CF23E437A098}"/>
          </ac:grpSpMkLst>
        </pc:grpChg>
        <pc:grpChg chg="mod">
          <ac:chgData name="CM ferry Stlo" userId="bfee7af4681909ec" providerId="LiveId" clId="{DA96FEDF-7F76-453A-94CC-58783424F114}" dt="2020-11-10T21:21:30.107" v="1518" actId="1036"/>
          <ac:grpSpMkLst>
            <pc:docMk/>
            <pc:sldMk cId="609308232" sldId="573"/>
            <ac:grpSpMk id="94" creationId="{EBB4B3B8-3DEF-4A6D-9E5E-C5CA7C18FA36}"/>
          </ac:grpSpMkLst>
        </pc:grpChg>
        <pc:grpChg chg="mod">
          <ac:chgData name="CM ferry Stlo" userId="bfee7af4681909ec" providerId="LiveId" clId="{DA96FEDF-7F76-453A-94CC-58783424F114}" dt="2020-11-10T21:21:30.107" v="1518" actId="1036"/>
          <ac:grpSpMkLst>
            <pc:docMk/>
            <pc:sldMk cId="609308232" sldId="573"/>
            <ac:grpSpMk id="97" creationId="{99AC8125-FF6E-4DDB-84EB-5BC7743AFE39}"/>
          </ac:grpSpMkLst>
        </pc:grpChg>
        <pc:grpChg chg="mod">
          <ac:chgData name="CM ferry Stlo" userId="bfee7af4681909ec" providerId="LiveId" clId="{DA96FEDF-7F76-453A-94CC-58783424F114}" dt="2020-11-10T21:21:30.107" v="1518" actId="1036"/>
          <ac:grpSpMkLst>
            <pc:docMk/>
            <pc:sldMk cId="609308232" sldId="573"/>
            <ac:grpSpMk id="100" creationId="{AC209B33-EE84-4D07-BFF3-AFD9158387AC}"/>
          </ac:grpSpMkLst>
        </pc:grpChg>
        <pc:grpChg chg="mod">
          <ac:chgData name="CM ferry Stlo" userId="bfee7af4681909ec" providerId="LiveId" clId="{DA96FEDF-7F76-453A-94CC-58783424F114}" dt="2020-11-10T21:21:30.107" v="1518" actId="1036"/>
          <ac:grpSpMkLst>
            <pc:docMk/>
            <pc:sldMk cId="609308232" sldId="573"/>
            <ac:grpSpMk id="103" creationId="{628E8CC0-D6BC-483B-83B6-09113F2F99F7}"/>
          </ac:grpSpMkLst>
        </pc:grpChg>
        <pc:grpChg chg="mod">
          <ac:chgData name="CM ferry Stlo" userId="bfee7af4681909ec" providerId="LiveId" clId="{DA96FEDF-7F76-453A-94CC-58783424F114}" dt="2020-11-10T21:21:30.107" v="1518" actId="1036"/>
          <ac:grpSpMkLst>
            <pc:docMk/>
            <pc:sldMk cId="609308232" sldId="573"/>
            <ac:grpSpMk id="106" creationId="{2564B40C-87E8-4061-B76C-259277806F4E}"/>
          </ac:grpSpMkLst>
        </pc:grpChg>
        <pc:grpChg chg="mod">
          <ac:chgData name="CM ferry Stlo" userId="bfee7af4681909ec" providerId="LiveId" clId="{DA96FEDF-7F76-453A-94CC-58783424F114}" dt="2020-11-10T21:21:30.107" v="1518" actId="1036"/>
          <ac:grpSpMkLst>
            <pc:docMk/>
            <pc:sldMk cId="609308232" sldId="573"/>
            <ac:grpSpMk id="109" creationId="{098A86FA-B04A-40E9-B5C8-1DA70F8D229D}"/>
          </ac:grpSpMkLst>
        </pc:grpChg>
        <pc:grpChg chg="mod">
          <ac:chgData name="CM ferry Stlo" userId="bfee7af4681909ec" providerId="LiveId" clId="{DA96FEDF-7F76-453A-94CC-58783424F114}" dt="2020-11-10T21:21:39.914" v="1527" actId="1036"/>
          <ac:grpSpMkLst>
            <pc:docMk/>
            <pc:sldMk cId="609308232" sldId="573"/>
            <ac:grpSpMk id="115" creationId="{DB221476-9616-42B4-8041-2B8EB48CB00D}"/>
          </ac:grpSpMkLst>
        </pc:grpChg>
        <pc:grpChg chg="mod">
          <ac:chgData name="CM ferry Stlo" userId="bfee7af4681909ec" providerId="LiveId" clId="{DA96FEDF-7F76-453A-94CC-58783424F114}" dt="2020-11-10T21:21:39.914" v="1527" actId="1036"/>
          <ac:grpSpMkLst>
            <pc:docMk/>
            <pc:sldMk cId="609308232" sldId="573"/>
            <ac:grpSpMk id="118" creationId="{128D41C9-5EC2-462D-BCE4-3113CC36C625}"/>
          </ac:grpSpMkLst>
        </pc:grpChg>
        <pc:grpChg chg="mod">
          <ac:chgData name="CM ferry Stlo" userId="bfee7af4681909ec" providerId="LiveId" clId="{DA96FEDF-7F76-453A-94CC-58783424F114}" dt="2020-11-10T21:21:39.914" v="1527" actId="1036"/>
          <ac:grpSpMkLst>
            <pc:docMk/>
            <pc:sldMk cId="609308232" sldId="573"/>
            <ac:grpSpMk id="121" creationId="{93FF1427-39F0-4800-84AE-F9BC3C601119}"/>
          </ac:grpSpMkLst>
        </pc:grpChg>
        <pc:grpChg chg="del mod">
          <ac:chgData name="CM ferry Stlo" userId="bfee7af4681909ec" providerId="LiveId" clId="{DA96FEDF-7F76-453A-94CC-58783424F114}" dt="2020-11-07T17:19:16.164" v="1310" actId="165"/>
          <ac:grpSpMkLst>
            <pc:docMk/>
            <pc:sldMk cId="609308232" sldId="573"/>
            <ac:grpSpMk id="124" creationId="{8E5A907B-D66F-4A5C-9A80-1785F21199A2}"/>
          </ac:grpSpMkLst>
        </pc:grpChg>
        <pc:grpChg chg="del mod">
          <ac:chgData name="CM ferry Stlo" userId="bfee7af4681909ec" providerId="LiveId" clId="{DA96FEDF-7F76-453A-94CC-58783424F114}" dt="2020-11-07T17:21:06.968" v="1340" actId="165"/>
          <ac:grpSpMkLst>
            <pc:docMk/>
            <pc:sldMk cId="609308232" sldId="573"/>
            <ac:grpSpMk id="127" creationId="{6E175F9B-58F9-4971-AB57-C62BAD8A9B16}"/>
          </ac:grpSpMkLst>
        </pc:grpChg>
        <pc:grpChg chg="mod">
          <ac:chgData name="CM ferry Stlo" userId="bfee7af4681909ec" providerId="LiveId" clId="{DA96FEDF-7F76-453A-94CC-58783424F114}" dt="2020-11-10T21:21:39.914" v="1527" actId="1036"/>
          <ac:grpSpMkLst>
            <pc:docMk/>
            <pc:sldMk cId="609308232" sldId="573"/>
            <ac:grpSpMk id="130" creationId="{78D36895-28F7-4423-A83F-FB1CE6184084}"/>
          </ac:grpSpMkLst>
        </pc:grpChg>
        <pc:grpChg chg="mod">
          <ac:chgData name="CM ferry Stlo" userId="bfee7af4681909ec" providerId="LiveId" clId="{DA96FEDF-7F76-453A-94CC-58783424F114}" dt="2020-11-10T21:21:39.914" v="1527" actId="1036"/>
          <ac:grpSpMkLst>
            <pc:docMk/>
            <pc:sldMk cId="609308232" sldId="573"/>
            <ac:grpSpMk id="133" creationId="{33EAF425-D009-4F0B-85CD-3ED5B43393D4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D08B7-BA06-449F-A7CA-58383DDBFEE2}" type="datetimeFigureOut">
              <a:rPr lang="fr-FR" smtClean="0"/>
              <a:t>20/12/2023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4440A-5DF9-4CE4-9F53-53157E9AFE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5111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8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j’encadre à la centaine.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 pour le nombre 45 123 :  45 100 &lt; </a:t>
            </a: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45 123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45 200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5 870 463 – 78 023 784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– 14 789 232 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394 160 505 –  407 931 656 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7 382 651</a:t>
            </a: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8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1 000 000 à 999 999 999 999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j’encadre au millier.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 pour le nombre 45 123 :  45 000 &lt; </a:t>
            </a: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45 123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46 000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89 235 460 875 – 5 821 784 023 – 413 230 652 781 – 623 059 160 506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150 656 931 – 34 605 273 156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8772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8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j’encadre à la centaine.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 pour le nombre 45 123 :  45 100 &lt; </a:t>
            </a: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45 123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45 200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815 003 459  – 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9 104 738 – 481 075 290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286 351 – 92 305 078 –  124 382 950</a:t>
            </a: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8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1 000 000 à 999 999 999 999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j’encadre au millier.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 pour le nombre 45 123 :  45 000 &lt; </a:t>
            </a: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45 123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46 000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20 358 495 003 –  44 614 732 – 102 463 055 270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367 286 351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792 521 305 030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 8 604 182 950</a:t>
            </a: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29056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8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j’encadre à la centaine.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 pour le nombre 45 123 :  45 100 &lt; </a:t>
            </a: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45 123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45 200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815 003 459  – 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9 104 738 – 481 075 290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286 351 – 92 305 078 –  124 382 950</a:t>
            </a: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8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1 000 000 à 999 999 999 999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j’encadre au millier.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 pour le nombre 45 123 :  45 000 &lt; </a:t>
            </a: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45 123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46 000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20 358 495 003 –  44 614 732 – 102 463 055 270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367 286 351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792 521 305 030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 8 604 182 950</a:t>
            </a: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440A-5DF9-4CE4-9F53-53157E9AFEDB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875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8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j’encadre à la centaine.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 pour le nombre 45 123 :  45 100 &lt; </a:t>
            </a: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45 123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45 200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815 003 459  – 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9 104 738 – 481 075 290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286 351 – 92 305 078 –  124 382 950</a:t>
            </a: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8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1 000 000 à 999 999 999 999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j’encadre au millier.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 pour le nombre 45 123 :  45 000 &lt; </a:t>
            </a: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45 123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46 000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20 358 495 003 –  44 614 732 – 102 463 055 270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367 286 351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792 521 305 030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 8 604 182 950</a:t>
            </a: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440A-5DF9-4CE4-9F53-53157E9AFEDB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3887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8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j’encadre à la centaine.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 pour le nombre 45 123 :  45 100 &lt; </a:t>
            </a: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45 123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45 200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62 087 734 – 862 359 407  – 209 781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1 450 201 – 714 023 005 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939 940 612</a:t>
            </a: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8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1 000 000 à 999 999 999 999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j’encadre au millier.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 pour le nombre 45 123 :  45 000 &lt; </a:t>
            </a: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45 123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46 000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153 951 450 734 – 3 059 407 025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26 209 954 901  – 375 064 087 201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374 000 148 962  – 578 042 419</a:t>
            </a:r>
            <a:r>
              <a:rPr lang="fr-FR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4017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8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j’encadre à la centaine.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 pour le nombre 45 123 :  45 100 &lt; </a:t>
            </a: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45 123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45 200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62 087 734 – 862 359 407  – 209 781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1 450 201 – 714 023 005 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939 940 612</a:t>
            </a: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8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1 000 000 à 999 999 999 999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j’encadre au millier.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 pour le nombre 45 123 :  45 000 &lt; </a:t>
            </a: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45 123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46 000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153 951 450 734 – 3 059 407 025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26 209 954 901  – 375 064 087 201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374 000 148 962  – 578 042 419</a:t>
            </a:r>
            <a:r>
              <a:rPr lang="fr-FR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60543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8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j’encadre à la centaine.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 pour le nombre 45 123 :  45 100 &lt; </a:t>
            </a: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45 123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45 200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62 087 734 – 862 359 407  – 209 781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1 450 201 – 714 023 005 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939 940 612</a:t>
            </a: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8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1 000 000 à 999 999 999 999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j’encadre au millier.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 pour le nombre 45 123 :  45 000 &lt; </a:t>
            </a: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45 123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46 000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153 951 450 734 – 3 059 407 025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26 209 954 901  – 375 064 087 201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374 000 148 962  – 578 042 419</a:t>
            </a:r>
            <a:r>
              <a:rPr lang="fr-FR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440A-5DF9-4CE4-9F53-53157E9AFEDB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573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8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j’encadre à la centaine.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 pour le nombre 45 123 :  45 100 &lt; </a:t>
            </a: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45 123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45 200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62 087 734 – 862 359 407  – 209 781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1 450 201 – 714 023 005 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939 940 612</a:t>
            </a: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8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1 000 000 à 999 999 999 999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j’encadre au millier.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 pour le nombre 45 123 :  45 000 &lt; </a:t>
            </a: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45 123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46 000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153 951 450 734 – 3 059 407 025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26 209 954 901  – 375 064 087 201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374 000 148 962  – 578 042 419</a:t>
            </a:r>
            <a:r>
              <a:rPr lang="fr-FR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440A-5DF9-4CE4-9F53-53157E9AFEDB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540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8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j’encadre à la centaine.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 pour le nombre 45 123 :  45 100 &lt; </a:t>
            </a: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45 123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45 200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5 870 463 – 78 023 784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– 14 789 232 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394 160 505 –  407 931 656 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7 382 651</a:t>
            </a: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8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1 000 000 à 999 999 999 999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j’encadre au millier.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 pour le nombre 45 123 :  45 000 &lt; </a:t>
            </a: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45 123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46 000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89 235 460 875 – 5 821 784 023 – 413 230 652 781 – 623 059 160 506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150 656 931 – 34 605 273 156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991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8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j’encadre à la centaine.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 pour le nombre 45 123 :  45 100 &lt; </a:t>
            </a: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45 123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45 200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5 870 463 – 78 023 784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– 14 789 232 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394 160 505 –  407 931 656 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7 382 651</a:t>
            </a: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8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1 000 000 à 999 999 999 999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j’encadre au millier.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 pour le nombre 45 123 :  45 000 &lt; </a:t>
            </a: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45 123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46 000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89 235 460 875 – 5 821 784 023 – 413 230 652 781 – 623 059 160 506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150 656 931 – 34 605 273 156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440A-5DF9-4CE4-9F53-53157E9AFED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994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8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j’encadre à la centaine.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 pour le nombre 45 123 :  45 100 &lt; </a:t>
            </a: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45 123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45 200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5 870 463 – 78 023 784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– 14 789 232 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394 160 505 –  407 931 656 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7 382 651</a:t>
            </a: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8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1 000 000 à 999 999 999 999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j’encadre au millier.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 pour le nombre 45 123 :  45 000 &lt; </a:t>
            </a: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45 123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46 000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89 235 460 875 – 5 821 784 023 – 413 230 652 781 – 623 059 160 506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150 656 931 – 34 605 273 156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440A-5DF9-4CE4-9F53-53157E9AFED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3279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8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j’encadre à la centaine.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 pour le nombre 45 123 :  45 100 &lt; </a:t>
            </a: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45 123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45 200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32 463 038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648 507 164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 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1 056 843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857 240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501 092 458 – 49 005 953</a:t>
            </a: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8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1 000 000 à 999 999 999 999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j’encadre au millier.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 pour le nombre 45 123 :  45 000 &lt; </a:t>
            </a: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45 123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46 000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23 532 483 038 – 978 507 167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142 358 706 914 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5 121 820 756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826 050 191 458 – 32 194 005 359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7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8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j’encadre à la centaine.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 pour le nombre 45 123 :  45 100 &lt; </a:t>
            </a: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45 123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45 200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32 463 038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648 507 164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 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1 056 843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857 240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501 092 458 – 49 005 953</a:t>
            </a: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8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1 000 000 à 999 999 999 999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j’encadre au millier.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 pour le nombre 45 123 :  45 000 &lt; </a:t>
            </a: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45 123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46 000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23 532 483 038 – 978 507 167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142 358 706 914 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5 121 820 756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826 050 191 458 – 32 194 005 359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770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8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j’encadre à la centaine.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 pour le nombre 45 123 :  45 100 &lt; </a:t>
            </a: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45 123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45 200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32 463 038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648 507 164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 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1 056 843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857 240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501 092 458 – 49 005 953</a:t>
            </a: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8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1 000 000 à 999 999 999 999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j’encadre au millier.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 pour le nombre 45 123 :  45 000 &lt; </a:t>
            </a: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45 123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46 000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23 532 483 038 – 978 507 167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142 358 706 914 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5 121 820 756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826 050 191 458 – 32 194 005 359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440A-5DF9-4CE4-9F53-53157E9AFED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3965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8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j’encadre à la centaine.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 pour le nombre 45 123 :  45 100 &lt; </a:t>
            </a: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45 123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45 200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32 463 038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648 507 164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 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1 056 843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857 240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501 092 458 – 49 005 953</a:t>
            </a: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8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1 000 000 à 999 999 999 999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j’encadre au millier.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 pour le nombre 45 123 :  45 000 &lt; </a:t>
            </a: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45 123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46 000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23 532 483 038 – 978 507 167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142 358 706 914 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5 121 820 756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826 050 191 458 – 32 194 005 359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440A-5DF9-4CE4-9F53-53157E9AFED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2304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8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j’encadre à la centaine.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 pour le nombre 45 123 :  45 100 &lt; </a:t>
            </a: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45 123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45 200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815 003 459  – 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9 104 738 – 481 075 290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286 351 – 92 305 078 –  124 382 950</a:t>
            </a: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8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1 000 000 à 999 999 999 999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nombre, j’encadre au millier.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 pour le nombre 45 123 :  45 000 &lt; </a:t>
            </a:r>
            <a:r>
              <a:rPr lang="fr-FR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45 123 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46 000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20 358 495 003 –  44 614 732 – 102 463 055 270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367 286 351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792 521 305 030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 8 604 182 950</a:t>
            </a: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0782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566289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59364" cy="647546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40745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5758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566289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 dirty="0">
              <a:latin typeface="Arial"/>
            </a:endParaRPr>
          </a:p>
        </p:txBody>
      </p:sp>
      <p:pic>
        <p:nvPicPr>
          <p:cNvPr id="343" name="Image 8"/>
          <p:cNvPicPr/>
          <p:nvPr/>
        </p:nvPicPr>
        <p:blipFill>
          <a:blip r:embed="rId3"/>
          <a:stretch/>
        </p:blipFill>
        <p:spPr>
          <a:xfrm>
            <a:off x="40812" y="4316150"/>
            <a:ext cx="8950270" cy="2596020"/>
          </a:xfrm>
          <a:prstGeom prst="rect">
            <a:avLst/>
          </a:prstGeom>
          <a:ln>
            <a:noFill/>
          </a:ln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A57C93D2-C58C-44D1-97F1-FA8D051CFFA4}"/>
              </a:ext>
            </a:extLst>
          </p:cNvPr>
          <p:cNvSpPr txBox="1"/>
          <p:nvPr/>
        </p:nvSpPr>
        <p:spPr>
          <a:xfrm>
            <a:off x="4361614" y="796394"/>
            <a:ext cx="47823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44 614 732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59364" cy="647546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40745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E3AE66CC-1AE5-45A3-955C-094BA4329B6B}"/>
              </a:ext>
            </a:extLst>
          </p:cNvPr>
          <p:cNvSpPr/>
          <p:nvPr/>
        </p:nvSpPr>
        <p:spPr>
          <a:xfrm>
            <a:off x="-130578" y="2125762"/>
            <a:ext cx="3803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286 351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F14690-B44A-4B04-892D-8337B87F0C11}"/>
              </a:ext>
            </a:extLst>
          </p:cNvPr>
          <p:cNvSpPr/>
          <p:nvPr/>
        </p:nvSpPr>
        <p:spPr>
          <a:xfrm>
            <a:off x="40812" y="1433177"/>
            <a:ext cx="36474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124 382 950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EAE17B9-2430-4760-9F40-71935DAF7BD7}"/>
              </a:ext>
            </a:extLst>
          </p:cNvPr>
          <p:cNvSpPr txBox="1"/>
          <p:nvPr/>
        </p:nvSpPr>
        <p:spPr>
          <a:xfrm>
            <a:off x="4289899" y="1433177"/>
            <a:ext cx="4830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20 358 495 003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EC905E-F14A-4D84-9E98-51EC668B820D}"/>
              </a:ext>
            </a:extLst>
          </p:cNvPr>
          <p:cNvSpPr/>
          <p:nvPr/>
        </p:nvSpPr>
        <p:spPr>
          <a:xfrm>
            <a:off x="-47693" y="798274"/>
            <a:ext cx="37201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92 305 078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63658F2-0679-41CB-AB69-E360AC6E77D3}"/>
              </a:ext>
            </a:extLst>
          </p:cNvPr>
          <p:cNvSpPr txBox="1"/>
          <p:nvPr/>
        </p:nvSpPr>
        <p:spPr>
          <a:xfrm>
            <a:off x="4342254" y="2144813"/>
            <a:ext cx="4782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102 463 055 270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F1F90A-0153-43A8-92C0-389AE03A1E44}"/>
              </a:ext>
            </a:extLst>
          </p:cNvPr>
          <p:cNvSpPr/>
          <p:nvPr/>
        </p:nvSpPr>
        <p:spPr>
          <a:xfrm>
            <a:off x="99571" y="2800796"/>
            <a:ext cx="3583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815 003 459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2E87765-1B21-4B9D-95C1-7ED36ED6B573}"/>
              </a:ext>
            </a:extLst>
          </p:cNvPr>
          <p:cNvSpPr txBox="1"/>
          <p:nvPr/>
        </p:nvSpPr>
        <p:spPr>
          <a:xfrm>
            <a:off x="4105760" y="2837502"/>
            <a:ext cx="5029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792 521 305 030</a:t>
            </a:r>
          </a:p>
        </p:txBody>
      </p:sp>
      <p:sp>
        <p:nvSpPr>
          <p:cNvPr id="24" name="CustomShape 4">
            <a:extLst>
              <a:ext uri="{FF2B5EF4-FFF2-40B4-BE49-F238E27FC236}">
                <a16:creationId xmlns:a16="http://schemas.microsoft.com/office/drawing/2014/main" id="{97C3CCB7-51C1-4B69-B4EA-1CF947CB6ADD}"/>
              </a:ext>
            </a:extLst>
          </p:cNvPr>
          <p:cNvSpPr/>
          <p:nvPr/>
        </p:nvSpPr>
        <p:spPr>
          <a:xfrm>
            <a:off x="40812" y="3525729"/>
            <a:ext cx="9103188" cy="8295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400" b="1" spc="-1" dirty="0">
                <a:solidFill>
                  <a:schemeClr val="accent1"/>
                </a:solidFill>
                <a:latin typeface="Calibri"/>
              </a:rPr>
              <a:t>CM1 : </a:t>
            </a:r>
            <a:r>
              <a:rPr lang="fr-FR" sz="2400" spc="-1" dirty="0">
                <a:solidFill>
                  <a:schemeClr val="accent1"/>
                </a:solidFill>
                <a:latin typeface="Calibri"/>
              </a:rPr>
              <a:t>J’encadre ces nombres au millier</a:t>
            </a:r>
            <a:r>
              <a:rPr lang="fr-FR" sz="2400" spc="-1" dirty="0">
                <a:solidFill>
                  <a:srgbClr val="00B050"/>
                </a:solidFill>
                <a:latin typeface="Calibri"/>
              </a:rPr>
              <a:t>. </a:t>
            </a:r>
            <a:r>
              <a:rPr lang="fr-FR" sz="2300" i="1" spc="-1" dirty="0">
                <a:solidFill>
                  <a:schemeClr val="accent1"/>
                </a:solidFill>
                <a:latin typeface="Calibri"/>
              </a:rPr>
              <a:t>Ex : 46 000 &lt; </a:t>
            </a:r>
            <a:r>
              <a:rPr lang="fr-FR" sz="2300" b="1" i="1" spc="-1" dirty="0">
                <a:solidFill>
                  <a:schemeClr val="accent1"/>
                </a:solidFill>
                <a:latin typeface="Calibri"/>
              </a:rPr>
              <a:t>46 471  </a:t>
            </a:r>
            <a:r>
              <a:rPr lang="fr-FR" sz="2300" i="1" spc="-1" dirty="0">
                <a:solidFill>
                  <a:schemeClr val="accent1"/>
                </a:solidFill>
                <a:latin typeface="Calibri"/>
              </a:rPr>
              <a:t>&lt; 47 000</a:t>
            </a:r>
            <a:endParaRPr lang="fr-FR" sz="2300" spc="-1" dirty="0">
              <a:solidFill>
                <a:schemeClr val="accent1"/>
              </a:solidFill>
              <a:latin typeface="Calibri"/>
            </a:endParaRPr>
          </a:p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300" b="1" spc="-1" dirty="0">
                <a:solidFill>
                  <a:schemeClr val="accent6"/>
                </a:solidFill>
                <a:latin typeface="Calibri"/>
              </a:rPr>
              <a:t>CM2 : </a:t>
            </a:r>
            <a:r>
              <a:rPr lang="fr-FR" sz="2300" spc="-1" dirty="0">
                <a:solidFill>
                  <a:schemeClr val="accent6"/>
                </a:solidFill>
                <a:latin typeface="Calibri"/>
              </a:rPr>
              <a:t>J’encadre ces nombres à la dizaine de mille</a:t>
            </a:r>
            <a:r>
              <a:rPr lang="fr-FR" sz="2400" spc="-1" dirty="0">
                <a:solidFill>
                  <a:schemeClr val="accent6"/>
                </a:solidFill>
                <a:latin typeface="Calibri"/>
              </a:rPr>
              <a:t>. </a:t>
            </a:r>
            <a:r>
              <a:rPr lang="fr-FR" sz="1700" i="1" spc="-1" dirty="0">
                <a:solidFill>
                  <a:schemeClr val="accent6"/>
                </a:solidFill>
                <a:latin typeface="Calibri"/>
              </a:rPr>
              <a:t>Ex : 250 000 &lt; </a:t>
            </a:r>
            <a:r>
              <a:rPr lang="fr-FR" sz="1700" b="1" i="1" spc="-1" dirty="0">
                <a:solidFill>
                  <a:schemeClr val="accent6"/>
                </a:solidFill>
                <a:latin typeface="Calibri"/>
              </a:rPr>
              <a:t>253 952  </a:t>
            </a:r>
            <a:r>
              <a:rPr lang="fr-FR" sz="1700" i="1" spc="-1" dirty="0">
                <a:solidFill>
                  <a:schemeClr val="accent6"/>
                </a:solidFill>
                <a:latin typeface="Calibri"/>
              </a:rPr>
              <a:t>&lt; 260 000</a:t>
            </a:r>
            <a:endParaRPr lang="fr-FR" sz="1700" spc="-1" dirty="0">
              <a:solidFill>
                <a:schemeClr val="accent6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491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  <p:bldP spid="20" grpId="0"/>
      <p:bldP spid="6" grpId="0"/>
      <p:bldP spid="22" grpId="0"/>
      <p:bldP spid="19" grpId="0"/>
      <p:bldP spid="23" grpId="0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ZoneTexte 68">
            <a:extLst>
              <a:ext uri="{FF2B5EF4-FFF2-40B4-BE49-F238E27FC236}">
                <a16:creationId xmlns:a16="http://schemas.microsoft.com/office/drawing/2014/main" id="{E61A4707-C33E-429F-8BF9-5E44D62D05EF}"/>
              </a:ext>
            </a:extLst>
          </p:cNvPr>
          <p:cNvSpPr txBox="1"/>
          <p:nvPr/>
        </p:nvSpPr>
        <p:spPr>
          <a:xfrm>
            <a:off x="20405" y="5992775"/>
            <a:ext cx="91031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100" dirty="0">
                <a:solidFill>
                  <a:schemeClr val="accent6"/>
                </a:solidFill>
              </a:rPr>
              <a:t>_________ &lt;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792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521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305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030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&lt; _________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3AFAB7F9-9D0E-420F-9E98-4141DFE268EA}"/>
              </a:ext>
            </a:extLst>
          </p:cNvPr>
          <p:cNvSpPr txBox="1"/>
          <p:nvPr/>
        </p:nvSpPr>
        <p:spPr>
          <a:xfrm>
            <a:off x="34506" y="5414540"/>
            <a:ext cx="91031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100" dirty="0">
                <a:solidFill>
                  <a:schemeClr val="accent6"/>
                </a:solidFill>
              </a:rPr>
              <a:t>_________ &lt;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102 463 055 270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&lt; _________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DD685AFF-7585-4D9E-B7EF-86E71882C573}"/>
              </a:ext>
            </a:extLst>
          </p:cNvPr>
          <p:cNvSpPr txBox="1"/>
          <p:nvPr/>
        </p:nvSpPr>
        <p:spPr>
          <a:xfrm>
            <a:off x="0" y="4869082"/>
            <a:ext cx="91031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100" dirty="0">
                <a:solidFill>
                  <a:schemeClr val="accent6"/>
                </a:solidFill>
              </a:rPr>
              <a:t>_________ &lt;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20 358 495 003 &lt; _________</a:t>
            </a:r>
          </a:p>
        </p:txBody>
      </p:sp>
      <p:sp>
        <p:nvSpPr>
          <p:cNvPr id="6" name="CustomShape 1">
            <a:extLst>
              <a:ext uri="{FF2B5EF4-FFF2-40B4-BE49-F238E27FC236}">
                <a16:creationId xmlns:a16="http://schemas.microsoft.com/office/drawing/2014/main" id="{11CFE2FE-5310-4DF8-AAAC-21B93C1056A0}"/>
              </a:ext>
            </a:extLst>
          </p:cNvPr>
          <p:cNvSpPr/>
          <p:nvPr/>
        </p:nvSpPr>
        <p:spPr>
          <a:xfrm>
            <a:off x="4918" y="-15085"/>
            <a:ext cx="1090863" cy="346365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0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000" b="0" strike="noStrike" spc="-1" dirty="0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E6B09CD5-D193-4D34-AF17-2578B7B781DC}"/>
              </a:ext>
            </a:extLst>
          </p:cNvPr>
          <p:cNvSpPr/>
          <p:nvPr/>
        </p:nvSpPr>
        <p:spPr>
          <a:xfrm>
            <a:off x="40812" y="3477671"/>
            <a:ext cx="1090863" cy="361358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000" b="1" strike="noStrike" spc="-1" dirty="0">
                <a:solidFill>
                  <a:srgbClr val="FFFFFF"/>
                </a:solidFill>
                <a:latin typeface="Calibri" panose="020F0502020204030204" pitchFamily="34" charset="0"/>
                <a:ea typeface="DejaVu Sans"/>
              </a:rPr>
              <a:t>CM2</a:t>
            </a:r>
            <a:endParaRPr lang="fr-FR" sz="2000" b="0" strike="noStrike" spc="-1" dirty="0">
              <a:latin typeface="Calibri" panose="020F0502020204030204" pitchFamily="34" charset="0"/>
            </a:endParaRP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49895605-9EB2-4C82-BB04-0BA00F40E0CA}"/>
              </a:ext>
            </a:extLst>
          </p:cNvPr>
          <p:cNvGrpSpPr/>
          <p:nvPr/>
        </p:nvGrpSpPr>
        <p:grpSpPr>
          <a:xfrm>
            <a:off x="8604997" y="0"/>
            <a:ext cx="539003" cy="816430"/>
            <a:chOff x="25131" y="1"/>
            <a:chExt cx="539003" cy="816430"/>
          </a:xfrm>
        </p:grpSpPr>
        <p:pic>
          <p:nvPicPr>
            <p:cNvPr id="9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5793AAB5-611A-488D-9299-B199AA80B5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657B287E-25A6-40AD-8851-253766423407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9F794D04-32E2-442D-86A5-28B7EAE5C202}"/>
              </a:ext>
            </a:extLst>
          </p:cNvPr>
          <p:cNvSpPr/>
          <p:nvPr/>
        </p:nvSpPr>
        <p:spPr>
          <a:xfrm>
            <a:off x="-354563" y="912912"/>
            <a:ext cx="9853125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92 305 078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124 382 950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286 351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815 003 459 &lt; _________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C71EA9CF-9CDC-4F24-9BAA-0898CEA38FC3}"/>
              </a:ext>
            </a:extLst>
          </p:cNvPr>
          <p:cNvSpPr txBox="1"/>
          <p:nvPr/>
        </p:nvSpPr>
        <p:spPr>
          <a:xfrm>
            <a:off x="0" y="4290200"/>
            <a:ext cx="91031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100" dirty="0">
                <a:solidFill>
                  <a:schemeClr val="accent6"/>
                </a:solidFill>
              </a:rPr>
              <a:t>_________ &lt;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44 614 732 &lt; _________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621C609-0C54-4891-83AE-3872DB562242}"/>
              </a:ext>
            </a:extLst>
          </p:cNvPr>
          <p:cNvSpPr/>
          <p:nvPr/>
        </p:nvSpPr>
        <p:spPr>
          <a:xfrm>
            <a:off x="1147947" y="3444380"/>
            <a:ext cx="74314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spc="-1" dirty="0">
                <a:solidFill>
                  <a:schemeClr val="accent6"/>
                </a:solidFill>
                <a:latin typeface="Calibri"/>
              </a:rPr>
              <a:t>J’encadre ces nombres à la dizaine de mille.</a:t>
            </a:r>
          </a:p>
          <a:p>
            <a:pPr algn="ctr"/>
            <a:r>
              <a:rPr lang="fr-FR" sz="2300" i="1" spc="-1" dirty="0">
                <a:solidFill>
                  <a:schemeClr val="accent6"/>
                </a:solidFill>
                <a:latin typeface="Calibri"/>
              </a:rPr>
              <a:t>Exemple : 250 000 &lt; </a:t>
            </a:r>
            <a:r>
              <a:rPr lang="fr-FR" sz="2300" b="1" i="1" spc="-1" dirty="0">
                <a:solidFill>
                  <a:schemeClr val="accent6"/>
                </a:solidFill>
                <a:latin typeface="Calibri"/>
              </a:rPr>
              <a:t>253 952  </a:t>
            </a:r>
            <a:r>
              <a:rPr lang="fr-FR" sz="2300" i="1" spc="-1" dirty="0">
                <a:solidFill>
                  <a:schemeClr val="accent6"/>
                </a:solidFill>
                <a:latin typeface="Calibri"/>
              </a:rPr>
              <a:t>&lt; 260 000</a:t>
            </a:r>
            <a:endParaRPr lang="fr-FR" sz="2300" dirty="0"/>
          </a:p>
        </p:txBody>
      </p:sp>
      <p:sp>
        <p:nvSpPr>
          <p:cNvPr id="63" name="CustomShape 4">
            <a:extLst>
              <a:ext uri="{FF2B5EF4-FFF2-40B4-BE49-F238E27FC236}">
                <a16:creationId xmlns:a16="http://schemas.microsoft.com/office/drawing/2014/main" id="{ADCC1629-F96D-44D8-B4B7-704B7F423439}"/>
              </a:ext>
            </a:extLst>
          </p:cNvPr>
          <p:cNvSpPr/>
          <p:nvPr/>
        </p:nvSpPr>
        <p:spPr>
          <a:xfrm>
            <a:off x="1126357" y="-15085"/>
            <a:ext cx="7263216" cy="8141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buClr>
                <a:srgbClr val="00B050"/>
              </a:buClr>
            </a:pPr>
            <a:r>
              <a:rPr lang="fr-FR" sz="2400" spc="-1" dirty="0">
                <a:solidFill>
                  <a:schemeClr val="accent1"/>
                </a:solidFill>
                <a:latin typeface="Calibri"/>
              </a:rPr>
              <a:t>J’encadre ces nombres au millier</a:t>
            </a:r>
            <a:r>
              <a:rPr lang="fr-FR" sz="2400" spc="-1" dirty="0">
                <a:solidFill>
                  <a:srgbClr val="00B050"/>
                </a:solidFill>
                <a:latin typeface="Calibri"/>
              </a:rPr>
              <a:t>. </a:t>
            </a:r>
          </a:p>
          <a:p>
            <a:pPr algn="ctr"/>
            <a:r>
              <a:rPr lang="fr-FR" sz="2300" i="1" spc="-1" dirty="0">
                <a:solidFill>
                  <a:schemeClr val="accent1"/>
                </a:solidFill>
                <a:latin typeface="Calibri"/>
              </a:rPr>
              <a:t>Exemple : 46 000 &lt; </a:t>
            </a:r>
            <a:r>
              <a:rPr lang="fr-FR" sz="2300" b="1" i="1" spc="-1" dirty="0">
                <a:solidFill>
                  <a:schemeClr val="accent1"/>
                </a:solidFill>
                <a:latin typeface="Calibri"/>
              </a:rPr>
              <a:t>46 471  </a:t>
            </a:r>
            <a:r>
              <a:rPr lang="fr-FR" sz="2300" i="1" spc="-1" dirty="0">
                <a:solidFill>
                  <a:schemeClr val="accent1"/>
                </a:solidFill>
                <a:latin typeface="Calibri"/>
              </a:rPr>
              <a:t>&lt; 47 000</a:t>
            </a:r>
            <a:endParaRPr lang="fr-FR" sz="2300" spc="-1" dirty="0">
              <a:solidFill>
                <a:schemeClr val="accent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4481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ZoneTexte 68">
            <a:extLst>
              <a:ext uri="{FF2B5EF4-FFF2-40B4-BE49-F238E27FC236}">
                <a16:creationId xmlns:a16="http://schemas.microsoft.com/office/drawing/2014/main" id="{E61A4707-C33E-429F-8BF9-5E44D62D05EF}"/>
              </a:ext>
            </a:extLst>
          </p:cNvPr>
          <p:cNvSpPr txBox="1"/>
          <p:nvPr/>
        </p:nvSpPr>
        <p:spPr>
          <a:xfrm>
            <a:off x="20405" y="5992775"/>
            <a:ext cx="91031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100" dirty="0">
                <a:solidFill>
                  <a:schemeClr val="accent6"/>
                </a:solidFill>
              </a:rPr>
              <a:t>_________ &lt;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792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521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305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030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&lt; _________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3AFAB7F9-9D0E-420F-9E98-4141DFE268EA}"/>
              </a:ext>
            </a:extLst>
          </p:cNvPr>
          <p:cNvSpPr txBox="1"/>
          <p:nvPr/>
        </p:nvSpPr>
        <p:spPr>
          <a:xfrm>
            <a:off x="34506" y="5414540"/>
            <a:ext cx="91031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100" dirty="0">
                <a:solidFill>
                  <a:schemeClr val="accent6"/>
                </a:solidFill>
              </a:rPr>
              <a:t>_________ &lt;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102 463 055 270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&lt; _________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DD685AFF-7585-4D9E-B7EF-86E71882C573}"/>
              </a:ext>
            </a:extLst>
          </p:cNvPr>
          <p:cNvSpPr txBox="1"/>
          <p:nvPr/>
        </p:nvSpPr>
        <p:spPr>
          <a:xfrm>
            <a:off x="0" y="4869082"/>
            <a:ext cx="91031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100" dirty="0">
                <a:solidFill>
                  <a:schemeClr val="accent6"/>
                </a:solidFill>
              </a:rPr>
              <a:t>_________ &lt;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20 358 495 003 &lt; _________</a:t>
            </a:r>
          </a:p>
        </p:txBody>
      </p:sp>
      <p:sp>
        <p:nvSpPr>
          <p:cNvPr id="6" name="CustomShape 1">
            <a:extLst>
              <a:ext uri="{FF2B5EF4-FFF2-40B4-BE49-F238E27FC236}">
                <a16:creationId xmlns:a16="http://schemas.microsoft.com/office/drawing/2014/main" id="{11CFE2FE-5310-4DF8-AAAC-21B93C1056A0}"/>
              </a:ext>
            </a:extLst>
          </p:cNvPr>
          <p:cNvSpPr/>
          <p:nvPr/>
        </p:nvSpPr>
        <p:spPr>
          <a:xfrm>
            <a:off x="4918" y="-15085"/>
            <a:ext cx="1090863" cy="346365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0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000" b="0" strike="noStrike" spc="-1" dirty="0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E6B09CD5-D193-4D34-AF17-2578B7B781DC}"/>
              </a:ext>
            </a:extLst>
          </p:cNvPr>
          <p:cNvSpPr/>
          <p:nvPr/>
        </p:nvSpPr>
        <p:spPr>
          <a:xfrm>
            <a:off x="40812" y="3477671"/>
            <a:ext cx="1090863" cy="361358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000" b="1" strike="noStrike" spc="-1" dirty="0">
                <a:solidFill>
                  <a:srgbClr val="FFFFFF"/>
                </a:solidFill>
                <a:latin typeface="Calibri" panose="020F0502020204030204" pitchFamily="34" charset="0"/>
                <a:ea typeface="DejaVu Sans"/>
              </a:rPr>
              <a:t>CM2</a:t>
            </a:r>
            <a:endParaRPr lang="fr-FR" sz="2000" b="0" strike="noStrike" spc="-1" dirty="0">
              <a:latin typeface="Calibri" panose="020F0502020204030204" pitchFamily="34" charset="0"/>
            </a:endParaRP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49895605-9EB2-4C82-BB04-0BA00F40E0CA}"/>
              </a:ext>
            </a:extLst>
          </p:cNvPr>
          <p:cNvGrpSpPr/>
          <p:nvPr/>
        </p:nvGrpSpPr>
        <p:grpSpPr>
          <a:xfrm>
            <a:off x="8604997" y="0"/>
            <a:ext cx="539003" cy="816430"/>
            <a:chOff x="25131" y="1"/>
            <a:chExt cx="539003" cy="816430"/>
          </a:xfrm>
        </p:grpSpPr>
        <p:pic>
          <p:nvPicPr>
            <p:cNvPr id="9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5793AAB5-611A-488D-9299-B199AA80B5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657B287E-25A6-40AD-8851-253766423407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9F794D04-32E2-442D-86A5-28B7EAE5C202}"/>
              </a:ext>
            </a:extLst>
          </p:cNvPr>
          <p:cNvSpPr/>
          <p:nvPr/>
        </p:nvSpPr>
        <p:spPr>
          <a:xfrm>
            <a:off x="-354563" y="912912"/>
            <a:ext cx="9853125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92 305 078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124 382 950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286 351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815 003 459 &lt; _________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C71EA9CF-9CDC-4F24-9BAA-0898CEA38FC3}"/>
              </a:ext>
            </a:extLst>
          </p:cNvPr>
          <p:cNvSpPr txBox="1"/>
          <p:nvPr/>
        </p:nvSpPr>
        <p:spPr>
          <a:xfrm>
            <a:off x="0" y="4290200"/>
            <a:ext cx="91031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100" dirty="0">
                <a:solidFill>
                  <a:schemeClr val="accent6"/>
                </a:solidFill>
              </a:rPr>
              <a:t>_________ &lt;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44 614 732 &lt; _________</a:t>
            </a:r>
          </a:p>
        </p:txBody>
      </p:sp>
      <p:grpSp>
        <p:nvGrpSpPr>
          <p:cNvPr id="88" name="Groupe 87">
            <a:extLst>
              <a:ext uri="{FF2B5EF4-FFF2-40B4-BE49-F238E27FC236}">
                <a16:creationId xmlns:a16="http://schemas.microsoft.com/office/drawing/2014/main" id="{A4B85555-6F95-44CC-A9A9-B9081C768D7E}"/>
              </a:ext>
            </a:extLst>
          </p:cNvPr>
          <p:cNvGrpSpPr/>
          <p:nvPr/>
        </p:nvGrpSpPr>
        <p:grpSpPr>
          <a:xfrm>
            <a:off x="268076" y="890500"/>
            <a:ext cx="2967260" cy="630805"/>
            <a:chOff x="8920024" y="3249525"/>
            <a:chExt cx="2967260" cy="630805"/>
          </a:xfrm>
        </p:grpSpPr>
        <p:sp>
          <p:nvSpPr>
            <p:cNvPr id="89" name="Rectangle : coins arrondis 88">
              <a:extLst>
                <a:ext uri="{FF2B5EF4-FFF2-40B4-BE49-F238E27FC236}">
                  <a16:creationId xmlns:a16="http://schemas.microsoft.com/office/drawing/2014/main" id="{89443924-A9BD-40BC-984F-8C89F34F943D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Rectangle : coins arrondis 89">
              <a:extLst>
                <a:ext uri="{FF2B5EF4-FFF2-40B4-BE49-F238E27FC236}">
                  <a16:creationId xmlns:a16="http://schemas.microsoft.com/office/drawing/2014/main" id="{984446BB-065D-4ADE-B382-8CF92FCDD1E4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92 305 000</a:t>
              </a:r>
            </a:p>
          </p:txBody>
        </p:sp>
      </p:grpSp>
      <p:grpSp>
        <p:nvGrpSpPr>
          <p:cNvPr id="91" name="Groupe 90">
            <a:extLst>
              <a:ext uri="{FF2B5EF4-FFF2-40B4-BE49-F238E27FC236}">
                <a16:creationId xmlns:a16="http://schemas.microsoft.com/office/drawing/2014/main" id="{6DAAC6B7-55B2-437E-84F5-CF23E437A098}"/>
              </a:ext>
            </a:extLst>
          </p:cNvPr>
          <p:cNvGrpSpPr/>
          <p:nvPr/>
        </p:nvGrpSpPr>
        <p:grpSpPr>
          <a:xfrm>
            <a:off x="5850088" y="880690"/>
            <a:ext cx="2967260" cy="630805"/>
            <a:chOff x="8920024" y="3249525"/>
            <a:chExt cx="2967260" cy="630805"/>
          </a:xfrm>
        </p:grpSpPr>
        <p:sp>
          <p:nvSpPr>
            <p:cNvPr id="92" name="Rectangle : coins arrondis 91">
              <a:extLst>
                <a:ext uri="{FF2B5EF4-FFF2-40B4-BE49-F238E27FC236}">
                  <a16:creationId xmlns:a16="http://schemas.microsoft.com/office/drawing/2014/main" id="{9FF93DAA-791B-4767-B089-D206AFCEC7D2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Rectangle : coins arrondis 92">
              <a:extLst>
                <a:ext uri="{FF2B5EF4-FFF2-40B4-BE49-F238E27FC236}">
                  <a16:creationId xmlns:a16="http://schemas.microsoft.com/office/drawing/2014/main" id="{CBEFCA3D-495C-4B78-B14A-F79894BC94AD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92 306 000</a:t>
              </a:r>
            </a:p>
          </p:txBody>
        </p:sp>
      </p:grpSp>
      <p:grpSp>
        <p:nvGrpSpPr>
          <p:cNvPr id="94" name="Groupe 93">
            <a:extLst>
              <a:ext uri="{FF2B5EF4-FFF2-40B4-BE49-F238E27FC236}">
                <a16:creationId xmlns:a16="http://schemas.microsoft.com/office/drawing/2014/main" id="{EBB4B3B8-3DEF-4A6D-9E5E-C5CA7C18FA36}"/>
              </a:ext>
            </a:extLst>
          </p:cNvPr>
          <p:cNvGrpSpPr/>
          <p:nvPr/>
        </p:nvGrpSpPr>
        <p:grpSpPr>
          <a:xfrm>
            <a:off x="185723" y="1428574"/>
            <a:ext cx="2967260" cy="630805"/>
            <a:chOff x="8920024" y="3249525"/>
            <a:chExt cx="2967260" cy="630805"/>
          </a:xfrm>
        </p:grpSpPr>
        <p:sp>
          <p:nvSpPr>
            <p:cNvPr id="95" name="Rectangle : coins arrondis 94">
              <a:extLst>
                <a:ext uri="{FF2B5EF4-FFF2-40B4-BE49-F238E27FC236}">
                  <a16:creationId xmlns:a16="http://schemas.microsoft.com/office/drawing/2014/main" id="{1E8FB108-0E3E-4B41-95CA-05123EC5CF33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Rectangle : coins arrondis 95">
              <a:extLst>
                <a:ext uri="{FF2B5EF4-FFF2-40B4-BE49-F238E27FC236}">
                  <a16:creationId xmlns:a16="http://schemas.microsoft.com/office/drawing/2014/main" id="{ADBC97F4-D445-4D62-92B1-DAC5F33E15A8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124 382 000</a:t>
              </a:r>
            </a:p>
          </p:txBody>
        </p:sp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99AC8125-FF6E-4DDB-84EB-5BC7743AFE39}"/>
              </a:ext>
            </a:extLst>
          </p:cNvPr>
          <p:cNvGrpSpPr/>
          <p:nvPr/>
        </p:nvGrpSpPr>
        <p:grpSpPr>
          <a:xfrm>
            <a:off x="5944120" y="1452614"/>
            <a:ext cx="2967260" cy="630805"/>
            <a:chOff x="8920024" y="3249525"/>
            <a:chExt cx="2967260" cy="630805"/>
          </a:xfrm>
        </p:grpSpPr>
        <p:sp>
          <p:nvSpPr>
            <p:cNvPr id="98" name="Rectangle : coins arrondis 97">
              <a:extLst>
                <a:ext uri="{FF2B5EF4-FFF2-40B4-BE49-F238E27FC236}">
                  <a16:creationId xmlns:a16="http://schemas.microsoft.com/office/drawing/2014/main" id="{FB54EB8C-BCE7-4059-8DBD-12701069F37B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Rectangle : coins arrondis 98">
              <a:extLst>
                <a:ext uri="{FF2B5EF4-FFF2-40B4-BE49-F238E27FC236}">
                  <a16:creationId xmlns:a16="http://schemas.microsoft.com/office/drawing/2014/main" id="{912BB91E-4E9E-4096-973F-B7D0E1909EBA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</a:rPr>
                <a:t>124 383 000</a:t>
              </a:r>
            </a:p>
          </p:txBody>
        </p:sp>
      </p:grpSp>
      <p:grpSp>
        <p:nvGrpSpPr>
          <p:cNvPr id="100" name="Groupe 99">
            <a:extLst>
              <a:ext uri="{FF2B5EF4-FFF2-40B4-BE49-F238E27FC236}">
                <a16:creationId xmlns:a16="http://schemas.microsoft.com/office/drawing/2014/main" id="{AC209B33-EE84-4D07-BFF3-AFD9158387AC}"/>
              </a:ext>
            </a:extLst>
          </p:cNvPr>
          <p:cNvGrpSpPr/>
          <p:nvPr/>
        </p:nvGrpSpPr>
        <p:grpSpPr>
          <a:xfrm>
            <a:off x="564985" y="2000351"/>
            <a:ext cx="2967260" cy="630805"/>
            <a:chOff x="8920024" y="3249525"/>
            <a:chExt cx="2967260" cy="630805"/>
          </a:xfrm>
        </p:grpSpPr>
        <p:sp>
          <p:nvSpPr>
            <p:cNvPr id="101" name="Rectangle : coins arrondis 100">
              <a:extLst>
                <a:ext uri="{FF2B5EF4-FFF2-40B4-BE49-F238E27FC236}">
                  <a16:creationId xmlns:a16="http://schemas.microsoft.com/office/drawing/2014/main" id="{FCD501AB-CD45-4DF5-A5AF-7F9F21F2FB7A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2" name="Rectangle : coins arrondis 101">
              <a:extLst>
                <a:ext uri="{FF2B5EF4-FFF2-40B4-BE49-F238E27FC236}">
                  <a16:creationId xmlns:a16="http://schemas.microsoft.com/office/drawing/2014/main" id="{668FDD16-4C2E-4C30-A652-83E417933B6C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286 000</a:t>
              </a:r>
            </a:p>
          </p:txBody>
        </p:sp>
      </p:grp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628E8CC0-D6BC-483B-83B6-09113F2F99F7}"/>
              </a:ext>
            </a:extLst>
          </p:cNvPr>
          <p:cNvGrpSpPr/>
          <p:nvPr/>
        </p:nvGrpSpPr>
        <p:grpSpPr>
          <a:xfrm>
            <a:off x="5542267" y="2004892"/>
            <a:ext cx="2967260" cy="630805"/>
            <a:chOff x="8920024" y="3249525"/>
            <a:chExt cx="2967260" cy="630805"/>
          </a:xfrm>
        </p:grpSpPr>
        <p:sp>
          <p:nvSpPr>
            <p:cNvPr id="104" name="Rectangle : coins arrondis 103">
              <a:extLst>
                <a:ext uri="{FF2B5EF4-FFF2-40B4-BE49-F238E27FC236}">
                  <a16:creationId xmlns:a16="http://schemas.microsoft.com/office/drawing/2014/main" id="{5FFE8A01-7D32-468B-A8DE-7834EAD635CC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Rectangle : coins arrondis 104">
              <a:extLst>
                <a:ext uri="{FF2B5EF4-FFF2-40B4-BE49-F238E27FC236}">
                  <a16:creationId xmlns:a16="http://schemas.microsoft.com/office/drawing/2014/main" id="{AC1FC4CE-BDD8-4969-874D-4E473B7723D4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287 000</a:t>
              </a: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2564B40C-87E8-4061-B76C-259277806F4E}"/>
              </a:ext>
            </a:extLst>
          </p:cNvPr>
          <p:cNvGrpSpPr/>
          <p:nvPr/>
        </p:nvGrpSpPr>
        <p:grpSpPr>
          <a:xfrm>
            <a:off x="191509" y="2539299"/>
            <a:ext cx="2967260" cy="630805"/>
            <a:chOff x="8920024" y="3249525"/>
            <a:chExt cx="2967260" cy="630805"/>
          </a:xfrm>
        </p:grpSpPr>
        <p:sp>
          <p:nvSpPr>
            <p:cNvPr id="107" name="Rectangle : coins arrondis 106">
              <a:extLst>
                <a:ext uri="{FF2B5EF4-FFF2-40B4-BE49-F238E27FC236}">
                  <a16:creationId xmlns:a16="http://schemas.microsoft.com/office/drawing/2014/main" id="{8A4A244E-D047-4634-9B81-61DBCC42BFF5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" name="Rectangle : coins arrondis 107">
              <a:extLst>
                <a:ext uri="{FF2B5EF4-FFF2-40B4-BE49-F238E27FC236}">
                  <a16:creationId xmlns:a16="http://schemas.microsoft.com/office/drawing/2014/main" id="{F72B2796-368E-416B-BD67-0022720A1E64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815 003 000</a:t>
              </a:r>
            </a:p>
          </p:txBody>
        </p:sp>
      </p:grpSp>
      <p:grpSp>
        <p:nvGrpSpPr>
          <p:cNvPr id="109" name="Groupe 108">
            <a:extLst>
              <a:ext uri="{FF2B5EF4-FFF2-40B4-BE49-F238E27FC236}">
                <a16:creationId xmlns:a16="http://schemas.microsoft.com/office/drawing/2014/main" id="{098A86FA-B04A-40E9-B5C8-1DA70F8D229D}"/>
              </a:ext>
            </a:extLst>
          </p:cNvPr>
          <p:cNvGrpSpPr/>
          <p:nvPr/>
        </p:nvGrpSpPr>
        <p:grpSpPr>
          <a:xfrm>
            <a:off x="5908956" y="2544594"/>
            <a:ext cx="2967260" cy="630805"/>
            <a:chOff x="8920024" y="3249525"/>
            <a:chExt cx="2967260" cy="630805"/>
          </a:xfrm>
        </p:grpSpPr>
        <p:sp>
          <p:nvSpPr>
            <p:cNvPr id="110" name="Rectangle : coins arrondis 109">
              <a:extLst>
                <a:ext uri="{FF2B5EF4-FFF2-40B4-BE49-F238E27FC236}">
                  <a16:creationId xmlns:a16="http://schemas.microsoft.com/office/drawing/2014/main" id="{0B9966B4-A26D-4035-BF43-FE1AF89E551B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Rectangle : coins arrondis 110">
              <a:extLst>
                <a:ext uri="{FF2B5EF4-FFF2-40B4-BE49-F238E27FC236}">
                  <a16:creationId xmlns:a16="http://schemas.microsoft.com/office/drawing/2014/main" id="{EF96A465-D965-4B77-BBD3-0A2A68C10685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815 004 000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0A955287-0E67-43EE-B113-C22A29DBD958}"/>
              </a:ext>
            </a:extLst>
          </p:cNvPr>
          <p:cNvGrpSpPr/>
          <p:nvPr/>
        </p:nvGrpSpPr>
        <p:grpSpPr>
          <a:xfrm>
            <a:off x="369829" y="4271915"/>
            <a:ext cx="2855312" cy="578882"/>
            <a:chOff x="352576" y="4138565"/>
            <a:chExt cx="2855312" cy="578882"/>
          </a:xfrm>
        </p:grpSpPr>
        <p:sp>
          <p:nvSpPr>
            <p:cNvPr id="113" name="Rectangle : coins arrondis 112">
              <a:extLst>
                <a:ext uri="{FF2B5EF4-FFF2-40B4-BE49-F238E27FC236}">
                  <a16:creationId xmlns:a16="http://schemas.microsoft.com/office/drawing/2014/main" id="{CF4A97D3-8988-4EC9-A4D5-D425C31DC8EF}"/>
                </a:ext>
              </a:extLst>
            </p:cNvPr>
            <p:cNvSpPr/>
            <p:nvPr/>
          </p:nvSpPr>
          <p:spPr>
            <a:xfrm>
              <a:off x="352576" y="4191145"/>
              <a:ext cx="2820628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accent6"/>
                </a:solidFill>
              </a:endParaRPr>
            </a:p>
          </p:txBody>
        </p:sp>
        <p:sp>
          <p:nvSpPr>
            <p:cNvPr id="114" name="Rectangle : coins arrondis 113">
              <a:extLst>
                <a:ext uri="{FF2B5EF4-FFF2-40B4-BE49-F238E27FC236}">
                  <a16:creationId xmlns:a16="http://schemas.microsoft.com/office/drawing/2014/main" id="{2D3B82B3-3977-48FF-A31D-DA33CA9A6592}"/>
                </a:ext>
              </a:extLst>
            </p:cNvPr>
            <p:cNvSpPr/>
            <p:nvPr/>
          </p:nvSpPr>
          <p:spPr>
            <a:xfrm>
              <a:off x="368887" y="4138565"/>
              <a:ext cx="2839001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44 610 000</a:t>
              </a:r>
            </a:p>
          </p:txBody>
        </p:sp>
      </p:grpSp>
      <p:grpSp>
        <p:nvGrpSpPr>
          <p:cNvPr id="115" name="Groupe 114">
            <a:extLst>
              <a:ext uri="{FF2B5EF4-FFF2-40B4-BE49-F238E27FC236}">
                <a16:creationId xmlns:a16="http://schemas.microsoft.com/office/drawing/2014/main" id="{DB221476-9616-42B4-8041-2B8EB48CB00D}"/>
              </a:ext>
            </a:extLst>
          </p:cNvPr>
          <p:cNvGrpSpPr/>
          <p:nvPr/>
        </p:nvGrpSpPr>
        <p:grpSpPr>
          <a:xfrm>
            <a:off x="5870116" y="4275527"/>
            <a:ext cx="3011526" cy="578882"/>
            <a:chOff x="1413291" y="2623999"/>
            <a:chExt cx="3636280" cy="578882"/>
          </a:xfrm>
        </p:grpSpPr>
        <p:sp>
          <p:nvSpPr>
            <p:cNvPr id="116" name="Rectangle : coins arrondis 115">
              <a:extLst>
                <a:ext uri="{FF2B5EF4-FFF2-40B4-BE49-F238E27FC236}">
                  <a16:creationId xmlns:a16="http://schemas.microsoft.com/office/drawing/2014/main" id="{50F83868-8EDF-4DF5-B6BF-A9F1673D121C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17" name="Rectangle : coins arrondis 116">
              <a:extLst>
                <a:ext uri="{FF2B5EF4-FFF2-40B4-BE49-F238E27FC236}">
                  <a16:creationId xmlns:a16="http://schemas.microsoft.com/office/drawing/2014/main" id="{4E5135A3-7C8C-4BE3-BDCB-63F888809FB8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44 620 000</a:t>
              </a:r>
            </a:p>
          </p:txBody>
        </p:sp>
      </p:grpSp>
      <p:grpSp>
        <p:nvGrpSpPr>
          <p:cNvPr id="118" name="Groupe 117">
            <a:extLst>
              <a:ext uri="{FF2B5EF4-FFF2-40B4-BE49-F238E27FC236}">
                <a16:creationId xmlns:a16="http://schemas.microsoft.com/office/drawing/2014/main" id="{128D41C9-5EC2-462D-BCE4-3113CC36C625}"/>
              </a:ext>
            </a:extLst>
          </p:cNvPr>
          <p:cNvGrpSpPr/>
          <p:nvPr/>
        </p:nvGrpSpPr>
        <p:grpSpPr>
          <a:xfrm>
            <a:off x="-163101" y="4831910"/>
            <a:ext cx="3140564" cy="578882"/>
            <a:chOff x="1469342" y="2607179"/>
            <a:chExt cx="3719233" cy="578882"/>
          </a:xfrm>
        </p:grpSpPr>
        <p:sp>
          <p:nvSpPr>
            <p:cNvPr id="119" name="Rectangle : coins arrondis 118">
              <a:extLst>
                <a:ext uri="{FF2B5EF4-FFF2-40B4-BE49-F238E27FC236}">
                  <a16:creationId xmlns:a16="http://schemas.microsoft.com/office/drawing/2014/main" id="{F5D31AE0-41FC-4523-A972-0C28366313F0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20" name="Rectangle : coins arrondis 119">
              <a:extLst>
                <a:ext uri="{FF2B5EF4-FFF2-40B4-BE49-F238E27FC236}">
                  <a16:creationId xmlns:a16="http://schemas.microsoft.com/office/drawing/2014/main" id="{662E3381-F78F-4458-B6E2-7F2130072B3B}"/>
                </a:ext>
              </a:extLst>
            </p:cNvPr>
            <p:cNvSpPr/>
            <p:nvPr/>
          </p:nvSpPr>
          <p:spPr>
            <a:xfrm>
              <a:off x="1552294" y="2607179"/>
              <a:ext cx="3636281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20 358 490 000</a:t>
              </a:r>
            </a:p>
          </p:txBody>
        </p:sp>
      </p:grpSp>
      <p:grpSp>
        <p:nvGrpSpPr>
          <p:cNvPr id="121" name="Groupe 120">
            <a:extLst>
              <a:ext uri="{FF2B5EF4-FFF2-40B4-BE49-F238E27FC236}">
                <a16:creationId xmlns:a16="http://schemas.microsoft.com/office/drawing/2014/main" id="{93FF1427-39F0-4800-84AE-F9BC3C601119}"/>
              </a:ext>
            </a:extLst>
          </p:cNvPr>
          <p:cNvGrpSpPr/>
          <p:nvPr/>
        </p:nvGrpSpPr>
        <p:grpSpPr>
          <a:xfrm>
            <a:off x="6251275" y="4857217"/>
            <a:ext cx="3070517" cy="578882"/>
            <a:chOff x="1413291" y="2623999"/>
            <a:chExt cx="3636280" cy="578882"/>
          </a:xfrm>
        </p:grpSpPr>
        <p:sp>
          <p:nvSpPr>
            <p:cNvPr id="122" name="Rectangle : coins arrondis 121">
              <a:extLst>
                <a:ext uri="{FF2B5EF4-FFF2-40B4-BE49-F238E27FC236}">
                  <a16:creationId xmlns:a16="http://schemas.microsoft.com/office/drawing/2014/main" id="{171727A8-B97E-4355-B35B-904AB9E9F6F0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23" name="Rectangle : coins arrondis 122">
              <a:extLst>
                <a:ext uri="{FF2B5EF4-FFF2-40B4-BE49-F238E27FC236}">
                  <a16:creationId xmlns:a16="http://schemas.microsoft.com/office/drawing/2014/main" id="{4CEB78F7-2B27-45B7-B4E3-D9F7E2C85CA0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</a:rPr>
                <a:t>20 358 500 000</a:t>
              </a:r>
            </a:p>
          </p:txBody>
        </p:sp>
      </p:grpSp>
      <p:grpSp>
        <p:nvGrpSpPr>
          <p:cNvPr id="124" name="Groupe 123">
            <a:extLst>
              <a:ext uri="{FF2B5EF4-FFF2-40B4-BE49-F238E27FC236}">
                <a16:creationId xmlns:a16="http://schemas.microsoft.com/office/drawing/2014/main" id="{8E5A907B-D66F-4A5C-9A80-1785F21199A2}"/>
              </a:ext>
            </a:extLst>
          </p:cNvPr>
          <p:cNvGrpSpPr/>
          <p:nvPr/>
        </p:nvGrpSpPr>
        <p:grpSpPr>
          <a:xfrm>
            <a:off x="-330881" y="5391113"/>
            <a:ext cx="3141865" cy="578882"/>
            <a:chOff x="1413291" y="2623999"/>
            <a:chExt cx="3636280" cy="578882"/>
          </a:xfrm>
        </p:grpSpPr>
        <p:sp>
          <p:nvSpPr>
            <p:cNvPr id="125" name="Rectangle : coins arrondis 124">
              <a:extLst>
                <a:ext uri="{FF2B5EF4-FFF2-40B4-BE49-F238E27FC236}">
                  <a16:creationId xmlns:a16="http://schemas.microsoft.com/office/drawing/2014/main" id="{3A082CB8-B3D7-4839-9DCA-F7E507E8E72A}"/>
                </a:ext>
              </a:extLst>
            </p:cNvPr>
            <p:cNvSpPr/>
            <p:nvPr/>
          </p:nvSpPr>
          <p:spPr>
            <a:xfrm>
              <a:off x="1727898" y="2676579"/>
              <a:ext cx="3275744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26" name="Rectangle : coins arrondis 125">
              <a:extLst>
                <a:ext uri="{FF2B5EF4-FFF2-40B4-BE49-F238E27FC236}">
                  <a16:creationId xmlns:a16="http://schemas.microsoft.com/office/drawing/2014/main" id="{0FD32D7B-E950-4EC3-91C1-7BB07D86BEA2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102 463 050 000</a:t>
              </a:r>
            </a:p>
          </p:txBody>
        </p:sp>
      </p:grpSp>
      <p:grpSp>
        <p:nvGrpSpPr>
          <p:cNvPr id="127" name="Groupe 126">
            <a:extLst>
              <a:ext uri="{FF2B5EF4-FFF2-40B4-BE49-F238E27FC236}">
                <a16:creationId xmlns:a16="http://schemas.microsoft.com/office/drawing/2014/main" id="{6E175F9B-58F9-4971-AB57-C62BAD8A9B16}"/>
              </a:ext>
            </a:extLst>
          </p:cNvPr>
          <p:cNvGrpSpPr/>
          <p:nvPr/>
        </p:nvGrpSpPr>
        <p:grpSpPr>
          <a:xfrm>
            <a:off x="6335441" y="5413775"/>
            <a:ext cx="3722958" cy="578882"/>
            <a:chOff x="1413291" y="2623999"/>
            <a:chExt cx="3636281" cy="578882"/>
          </a:xfrm>
        </p:grpSpPr>
        <p:sp>
          <p:nvSpPr>
            <p:cNvPr id="128" name="Rectangle : coins arrondis 127">
              <a:extLst>
                <a:ext uri="{FF2B5EF4-FFF2-40B4-BE49-F238E27FC236}">
                  <a16:creationId xmlns:a16="http://schemas.microsoft.com/office/drawing/2014/main" id="{7A16A322-AE8D-4D3F-893A-A744334808B4}"/>
                </a:ext>
              </a:extLst>
            </p:cNvPr>
            <p:cNvSpPr/>
            <p:nvPr/>
          </p:nvSpPr>
          <p:spPr>
            <a:xfrm>
              <a:off x="1469343" y="2676579"/>
              <a:ext cx="2704933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accent6"/>
                </a:solidFill>
              </a:endParaRPr>
            </a:p>
          </p:txBody>
        </p:sp>
        <p:sp>
          <p:nvSpPr>
            <p:cNvPr id="129" name="Rectangle : coins arrondis 128">
              <a:extLst>
                <a:ext uri="{FF2B5EF4-FFF2-40B4-BE49-F238E27FC236}">
                  <a16:creationId xmlns:a16="http://schemas.microsoft.com/office/drawing/2014/main" id="{7DC320F8-0775-4E1B-B743-C93877818449}"/>
                </a:ext>
              </a:extLst>
            </p:cNvPr>
            <p:cNvSpPr/>
            <p:nvPr/>
          </p:nvSpPr>
          <p:spPr>
            <a:xfrm>
              <a:off x="1413291" y="2623999"/>
              <a:ext cx="3636281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fr-FR" sz="2800" dirty="0">
                  <a:solidFill>
                    <a:schemeClr val="accent6"/>
                  </a:solidFill>
                </a:rPr>
                <a:t>102 463 060 000</a:t>
              </a:r>
            </a:p>
          </p:txBody>
        </p:sp>
      </p:grpSp>
      <p:grpSp>
        <p:nvGrpSpPr>
          <p:cNvPr id="130" name="Groupe 129">
            <a:extLst>
              <a:ext uri="{FF2B5EF4-FFF2-40B4-BE49-F238E27FC236}">
                <a16:creationId xmlns:a16="http://schemas.microsoft.com/office/drawing/2014/main" id="{78D36895-28F7-4423-A83F-FB1CE6184084}"/>
              </a:ext>
            </a:extLst>
          </p:cNvPr>
          <p:cNvGrpSpPr/>
          <p:nvPr/>
        </p:nvGrpSpPr>
        <p:grpSpPr>
          <a:xfrm>
            <a:off x="-132273" y="5964931"/>
            <a:ext cx="3033986" cy="578882"/>
            <a:chOff x="1469342" y="2604949"/>
            <a:chExt cx="3639511" cy="578882"/>
          </a:xfrm>
        </p:grpSpPr>
        <p:sp>
          <p:nvSpPr>
            <p:cNvPr id="131" name="Rectangle : coins arrondis 130">
              <a:extLst>
                <a:ext uri="{FF2B5EF4-FFF2-40B4-BE49-F238E27FC236}">
                  <a16:creationId xmlns:a16="http://schemas.microsoft.com/office/drawing/2014/main" id="{F1188136-3850-4A91-A1FD-F2AE6BA443B1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32" name="Rectangle : coins arrondis 131">
              <a:extLst>
                <a:ext uri="{FF2B5EF4-FFF2-40B4-BE49-F238E27FC236}">
                  <a16:creationId xmlns:a16="http://schemas.microsoft.com/office/drawing/2014/main" id="{3AA16FF3-BB68-4D0B-B681-D379425C7C1B}"/>
                </a:ext>
              </a:extLst>
            </p:cNvPr>
            <p:cNvSpPr/>
            <p:nvPr/>
          </p:nvSpPr>
          <p:spPr>
            <a:xfrm>
              <a:off x="1528623" y="2604949"/>
              <a:ext cx="358023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792 521 300 000</a:t>
              </a:r>
            </a:p>
          </p:txBody>
        </p:sp>
      </p:grpSp>
      <p:grpSp>
        <p:nvGrpSpPr>
          <p:cNvPr id="133" name="Groupe 132">
            <a:extLst>
              <a:ext uri="{FF2B5EF4-FFF2-40B4-BE49-F238E27FC236}">
                <a16:creationId xmlns:a16="http://schemas.microsoft.com/office/drawing/2014/main" id="{33EAF425-D009-4F0B-85CD-3ED5B43393D4}"/>
              </a:ext>
            </a:extLst>
          </p:cNvPr>
          <p:cNvGrpSpPr/>
          <p:nvPr/>
        </p:nvGrpSpPr>
        <p:grpSpPr>
          <a:xfrm>
            <a:off x="6210698" y="5974431"/>
            <a:ext cx="3037169" cy="578882"/>
            <a:chOff x="1330877" y="2624885"/>
            <a:chExt cx="3672765" cy="578882"/>
          </a:xfrm>
        </p:grpSpPr>
        <p:sp>
          <p:nvSpPr>
            <p:cNvPr id="134" name="Rectangle : coins arrondis 133">
              <a:extLst>
                <a:ext uri="{FF2B5EF4-FFF2-40B4-BE49-F238E27FC236}">
                  <a16:creationId xmlns:a16="http://schemas.microsoft.com/office/drawing/2014/main" id="{915BAF5C-D39C-4E33-ACBB-04B15FDDB765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35" name="Rectangle : coins arrondis 134">
              <a:extLst>
                <a:ext uri="{FF2B5EF4-FFF2-40B4-BE49-F238E27FC236}">
                  <a16:creationId xmlns:a16="http://schemas.microsoft.com/office/drawing/2014/main" id="{84545A9E-B5CE-43B9-9853-E460E0EAD349}"/>
                </a:ext>
              </a:extLst>
            </p:cNvPr>
            <p:cNvSpPr/>
            <p:nvPr/>
          </p:nvSpPr>
          <p:spPr>
            <a:xfrm>
              <a:off x="1330877" y="2624885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792 521 310 000</a:t>
              </a:r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0621C609-0C54-4891-83AE-3872DB562242}"/>
              </a:ext>
            </a:extLst>
          </p:cNvPr>
          <p:cNvSpPr/>
          <p:nvPr/>
        </p:nvSpPr>
        <p:spPr>
          <a:xfrm>
            <a:off x="1147947" y="3444380"/>
            <a:ext cx="74314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spc="-1" dirty="0">
                <a:solidFill>
                  <a:schemeClr val="accent6"/>
                </a:solidFill>
                <a:latin typeface="Calibri"/>
              </a:rPr>
              <a:t>J’encadre ces nombres à la dizaine de mille.</a:t>
            </a:r>
          </a:p>
          <a:p>
            <a:pPr algn="ctr"/>
            <a:r>
              <a:rPr lang="fr-FR" sz="2300" i="1" spc="-1" dirty="0">
                <a:solidFill>
                  <a:schemeClr val="accent6"/>
                </a:solidFill>
                <a:latin typeface="Calibri"/>
              </a:rPr>
              <a:t>Exemple : 250 000 &lt; </a:t>
            </a:r>
            <a:r>
              <a:rPr lang="fr-FR" sz="2300" b="1" i="1" spc="-1" dirty="0">
                <a:solidFill>
                  <a:schemeClr val="accent6"/>
                </a:solidFill>
                <a:latin typeface="Calibri"/>
              </a:rPr>
              <a:t>253 952  </a:t>
            </a:r>
            <a:r>
              <a:rPr lang="fr-FR" sz="2300" i="1" spc="-1" dirty="0">
                <a:solidFill>
                  <a:schemeClr val="accent6"/>
                </a:solidFill>
                <a:latin typeface="Calibri"/>
              </a:rPr>
              <a:t>&lt; 260 000</a:t>
            </a:r>
            <a:endParaRPr lang="fr-FR" sz="2300" dirty="0"/>
          </a:p>
        </p:txBody>
      </p:sp>
      <p:sp>
        <p:nvSpPr>
          <p:cNvPr id="63" name="CustomShape 4">
            <a:extLst>
              <a:ext uri="{FF2B5EF4-FFF2-40B4-BE49-F238E27FC236}">
                <a16:creationId xmlns:a16="http://schemas.microsoft.com/office/drawing/2014/main" id="{ADCC1629-F96D-44D8-B4B7-704B7F423439}"/>
              </a:ext>
            </a:extLst>
          </p:cNvPr>
          <p:cNvSpPr/>
          <p:nvPr/>
        </p:nvSpPr>
        <p:spPr>
          <a:xfrm>
            <a:off x="1126357" y="-15085"/>
            <a:ext cx="7263216" cy="8141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buClr>
                <a:srgbClr val="00B050"/>
              </a:buClr>
            </a:pPr>
            <a:r>
              <a:rPr lang="fr-FR" sz="2400" spc="-1" dirty="0">
                <a:solidFill>
                  <a:schemeClr val="accent1"/>
                </a:solidFill>
                <a:latin typeface="Calibri"/>
              </a:rPr>
              <a:t>J’encadre ces nombres au millier</a:t>
            </a:r>
            <a:r>
              <a:rPr lang="fr-FR" sz="2400" spc="-1" dirty="0">
                <a:solidFill>
                  <a:srgbClr val="00B050"/>
                </a:solidFill>
                <a:latin typeface="Calibri"/>
              </a:rPr>
              <a:t>. </a:t>
            </a:r>
          </a:p>
          <a:p>
            <a:pPr algn="ctr"/>
            <a:r>
              <a:rPr lang="fr-FR" sz="2300" i="1" spc="-1" dirty="0">
                <a:solidFill>
                  <a:schemeClr val="accent1"/>
                </a:solidFill>
                <a:latin typeface="Calibri"/>
              </a:rPr>
              <a:t>Exemple : 46 000 &lt; </a:t>
            </a:r>
            <a:r>
              <a:rPr lang="fr-FR" sz="2300" b="1" i="1" spc="-1" dirty="0">
                <a:solidFill>
                  <a:schemeClr val="accent1"/>
                </a:solidFill>
                <a:latin typeface="Calibri"/>
              </a:rPr>
              <a:t>46 471  </a:t>
            </a:r>
            <a:r>
              <a:rPr lang="fr-FR" sz="2300" i="1" spc="-1" dirty="0">
                <a:solidFill>
                  <a:schemeClr val="accent1"/>
                </a:solidFill>
                <a:latin typeface="Calibri"/>
              </a:rPr>
              <a:t>&lt; 47 000</a:t>
            </a:r>
            <a:endParaRPr lang="fr-FR" sz="2300" spc="-1" dirty="0">
              <a:solidFill>
                <a:schemeClr val="accent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810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566289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59364" cy="647546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40745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1557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566289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 dirty="0">
              <a:latin typeface="Arial"/>
            </a:endParaRPr>
          </a:p>
        </p:txBody>
      </p:sp>
      <p:pic>
        <p:nvPicPr>
          <p:cNvPr id="343" name="Image 8"/>
          <p:cNvPicPr/>
          <p:nvPr/>
        </p:nvPicPr>
        <p:blipFill>
          <a:blip r:embed="rId3"/>
          <a:stretch/>
        </p:blipFill>
        <p:spPr>
          <a:xfrm>
            <a:off x="40812" y="4316150"/>
            <a:ext cx="8950270" cy="2596020"/>
          </a:xfrm>
          <a:prstGeom prst="rect">
            <a:avLst/>
          </a:prstGeom>
          <a:ln>
            <a:noFill/>
          </a:ln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A57C93D2-C58C-44D1-97F1-FA8D051CFFA4}"/>
              </a:ext>
            </a:extLst>
          </p:cNvPr>
          <p:cNvSpPr txBox="1"/>
          <p:nvPr/>
        </p:nvSpPr>
        <p:spPr>
          <a:xfrm>
            <a:off x="4361614" y="796394"/>
            <a:ext cx="47823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153 951 450 734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59364" cy="647546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40745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E3AE66CC-1AE5-45A3-955C-094BA4329B6B}"/>
              </a:ext>
            </a:extLst>
          </p:cNvPr>
          <p:cNvSpPr/>
          <p:nvPr/>
        </p:nvSpPr>
        <p:spPr>
          <a:xfrm>
            <a:off x="-130578" y="2125762"/>
            <a:ext cx="3803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62 087 734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F14690-B44A-4B04-892D-8337B87F0C11}"/>
              </a:ext>
            </a:extLst>
          </p:cNvPr>
          <p:cNvSpPr/>
          <p:nvPr/>
        </p:nvSpPr>
        <p:spPr>
          <a:xfrm>
            <a:off x="40812" y="1433177"/>
            <a:ext cx="36474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209 781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EAE17B9-2430-4760-9F40-71935DAF7BD7}"/>
              </a:ext>
            </a:extLst>
          </p:cNvPr>
          <p:cNvSpPr txBox="1"/>
          <p:nvPr/>
        </p:nvSpPr>
        <p:spPr>
          <a:xfrm>
            <a:off x="4289899" y="1433177"/>
            <a:ext cx="4830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3 059 407 025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EC905E-F14A-4D84-9E98-51EC668B820D}"/>
              </a:ext>
            </a:extLst>
          </p:cNvPr>
          <p:cNvSpPr/>
          <p:nvPr/>
        </p:nvSpPr>
        <p:spPr>
          <a:xfrm>
            <a:off x="-47693" y="798274"/>
            <a:ext cx="37201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826 359 407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63658F2-0679-41CB-AB69-E360AC6E77D3}"/>
              </a:ext>
            </a:extLst>
          </p:cNvPr>
          <p:cNvSpPr txBox="1"/>
          <p:nvPr/>
        </p:nvSpPr>
        <p:spPr>
          <a:xfrm>
            <a:off x="4342254" y="2144813"/>
            <a:ext cx="4782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578 042 419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F1F90A-0153-43A8-92C0-389AE03A1E44}"/>
              </a:ext>
            </a:extLst>
          </p:cNvPr>
          <p:cNvSpPr/>
          <p:nvPr/>
        </p:nvSpPr>
        <p:spPr>
          <a:xfrm>
            <a:off x="99571" y="2800796"/>
            <a:ext cx="3583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939 940 612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2E87765-1B21-4B9D-95C1-7ED36ED6B573}"/>
              </a:ext>
            </a:extLst>
          </p:cNvPr>
          <p:cNvSpPr txBox="1"/>
          <p:nvPr/>
        </p:nvSpPr>
        <p:spPr>
          <a:xfrm>
            <a:off x="4105760" y="2837502"/>
            <a:ext cx="5029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374 000 148 962</a:t>
            </a:r>
          </a:p>
        </p:txBody>
      </p:sp>
      <p:sp>
        <p:nvSpPr>
          <p:cNvPr id="24" name="CustomShape 4">
            <a:extLst>
              <a:ext uri="{FF2B5EF4-FFF2-40B4-BE49-F238E27FC236}">
                <a16:creationId xmlns:a16="http://schemas.microsoft.com/office/drawing/2014/main" id="{6A581629-C070-4A57-892F-2A0E916AADB4}"/>
              </a:ext>
            </a:extLst>
          </p:cNvPr>
          <p:cNvSpPr/>
          <p:nvPr/>
        </p:nvSpPr>
        <p:spPr>
          <a:xfrm>
            <a:off x="0" y="3525729"/>
            <a:ext cx="9144000" cy="79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300" b="1" spc="-1" dirty="0">
                <a:solidFill>
                  <a:schemeClr val="accent1"/>
                </a:solidFill>
                <a:latin typeface="Calibri"/>
              </a:rPr>
              <a:t>CM1 : </a:t>
            </a:r>
            <a:r>
              <a:rPr lang="fr-FR" sz="2300" spc="-1" dirty="0">
                <a:solidFill>
                  <a:schemeClr val="accent1"/>
                </a:solidFill>
                <a:latin typeface="Calibri"/>
              </a:rPr>
              <a:t>J’encadre ces nombres à la dizaine de mille. </a:t>
            </a:r>
            <a:r>
              <a:rPr lang="fr-FR" sz="1700" i="1" spc="-1" dirty="0">
                <a:solidFill>
                  <a:schemeClr val="accent1"/>
                </a:solidFill>
                <a:latin typeface="Calibri"/>
              </a:rPr>
              <a:t>Ex : 250 000 &lt; </a:t>
            </a:r>
            <a:r>
              <a:rPr lang="fr-FR" sz="1700" b="1" i="1" spc="-1" dirty="0">
                <a:solidFill>
                  <a:schemeClr val="accent1"/>
                </a:solidFill>
                <a:latin typeface="Calibri"/>
              </a:rPr>
              <a:t>253 952  </a:t>
            </a:r>
            <a:r>
              <a:rPr lang="fr-FR" sz="1700" i="1" spc="-1" dirty="0">
                <a:solidFill>
                  <a:schemeClr val="accent1"/>
                </a:solidFill>
                <a:latin typeface="Calibri"/>
              </a:rPr>
              <a:t>&lt; 260 000</a:t>
            </a:r>
            <a:r>
              <a:rPr lang="fr-FR" i="1" spc="-1" dirty="0">
                <a:solidFill>
                  <a:schemeClr val="accent6"/>
                </a:solidFill>
                <a:latin typeface="Calibri"/>
              </a:rPr>
              <a:t> </a:t>
            </a:r>
          </a:p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250" b="1" spc="-1" dirty="0">
                <a:solidFill>
                  <a:schemeClr val="accent6"/>
                </a:solidFill>
                <a:latin typeface="Calibri"/>
              </a:rPr>
              <a:t>CM2 : </a:t>
            </a:r>
            <a:r>
              <a:rPr lang="fr-FR" sz="2250" spc="-1" dirty="0">
                <a:solidFill>
                  <a:schemeClr val="accent6"/>
                </a:solidFill>
                <a:latin typeface="Calibri"/>
              </a:rPr>
              <a:t>J’encadre ces nombres à la centaine de mille. </a:t>
            </a:r>
            <a:r>
              <a:rPr lang="fr-FR" sz="1700" i="1" spc="-1" dirty="0">
                <a:solidFill>
                  <a:schemeClr val="accent6"/>
                </a:solidFill>
                <a:latin typeface="Calibri"/>
              </a:rPr>
              <a:t>Ex : 840 000 &lt; </a:t>
            </a:r>
            <a:r>
              <a:rPr lang="fr-FR" sz="1700" b="1" i="1" spc="-1" dirty="0">
                <a:solidFill>
                  <a:schemeClr val="accent6"/>
                </a:solidFill>
                <a:latin typeface="Calibri"/>
              </a:rPr>
              <a:t>841 367  </a:t>
            </a:r>
            <a:r>
              <a:rPr lang="fr-FR" sz="1700" i="1" spc="-1" dirty="0">
                <a:solidFill>
                  <a:schemeClr val="accent6"/>
                </a:solidFill>
                <a:latin typeface="Calibri"/>
              </a:rPr>
              <a:t>&lt; 850 000</a:t>
            </a:r>
            <a:endParaRPr lang="fr-FR" sz="1700" spc="-1" dirty="0">
              <a:solidFill>
                <a:schemeClr val="accent6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331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  <p:bldP spid="20" grpId="0"/>
      <p:bldP spid="6" grpId="0"/>
      <p:bldP spid="22" grpId="0"/>
      <p:bldP spid="19" grpId="0"/>
      <p:bldP spid="23" grpId="0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ZoneTexte 68">
            <a:extLst>
              <a:ext uri="{FF2B5EF4-FFF2-40B4-BE49-F238E27FC236}">
                <a16:creationId xmlns:a16="http://schemas.microsoft.com/office/drawing/2014/main" id="{E61A4707-C33E-429F-8BF9-5E44D62D05EF}"/>
              </a:ext>
            </a:extLst>
          </p:cNvPr>
          <p:cNvSpPr txBox="1"/>
          <p:nvPr/>
        </p:nvSpPr>
        <p:spPr>
          <a:xfrm>
            <a:off x="20405" y="6075992"/>
            <a:ext cx="91031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100" dirty="0">
                <a:solidFill>
                  <a:schemeClr val="accent6"/>
                </a:solidFill>
              </a:rPr>
              <a:t>_________ &lt;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374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000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148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862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&lt; _________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3AFAB7F9-9D0E-420F-9E98-4141DFE268EA}"/>
              </a:ext>
            </a:extLst>
          </p:cNvPr>
          <p:cNvSpPr txBox="1"/>
          <p:nvPr/>
        </p:nvSpPr>
        <p:spPr>
          <a:xfrm>
            <a:off x="34506" y="5497757"/>
            <a:ext cx="91031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100" dirty="0">
                <a:solidFill>
                  <a:schemeClr val="accent6"/>
                </a:solidFill>
              </a:rPr>
              <a:t>_________ &lt;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578 042 419 &lt; _________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DD685AFF-7585-4D9E-B7EF-86E71882C573}"/>
              </a:ext>
            </a:extLst>
          </p:cNvPr>
          <p:cNvSpPr txBox="1"/>
          <p:nvPr/>
        </p:nvSpPr>
        <p:spPr>
          <a:xfrm>
            <a:off x="0" y="4952299"/>
            <a:ext cx="91031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100" dirty="0">
                <a:solidFill>
                  <a:schemeClr val="accent6"/>
                </a:solidFill>
              </a:rPr>
              <a:t>_________ &lt;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3 059 407 025 &lt; _________</a:t>
            </a:r>
          </a:p>
        </p:txBody>
      </p:sp>
      <p:sp>
        <p:nvSpPr>
          <p:cNvPr id="6" name="CustomShape 1">
            <a:extLst>
              <a:ext uri="{FF2B5EF4-FFF2-40B4-BE49-F238E27FC236}">
                <a16:creationId xmlns:a16="http://schemas.microsoft.com/office/drawing/2014/main" id="{11CFE2FE-5310-4DF8-AAAC-21B93C1056A0}"/>
              </a:ext>
            </a:extLst>
          </p:cNvPr>
          <p:cNvSpPr/>
          <p:nvPr/>
        </p:nvSpPr>
        <p:spPr>
          <a:xfrm>
            <a:off x="4918" y="-15085"/>
            <a:ext cx="1090863" cy="346365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0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000" b="0" strike="noStrike" spc="-1" dirty="0">
              <a:latin typeface="Arial"/>
            </a:endParaRP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49895605-9EB2-4C82-BB04-0BA00F40E0CA}"/>
              </a:ext>
            </a:extLst>
          </p:cNvPr>
          <p:cNvGrpSpPr/>
          <p:nvPr/>
        </p:nvGrpSpPr>
        <p:grpSpPr>
          <a:xfrm>
            <a:off x="8604997" y="0"/>
            <a:ext cx="539003" cy="816430"/>
            <a:chOff x="25131" y="1"/>
            <a:chExt cx="539003" cy="816430"/>
          </a:xfrm>
        </p:grpSpPr>
        <p:pic>
          <p:nvPicPr>
            <p:cNvPr id="9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5793AAB5-611A-488D-9299-B199AA80B5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657B287E-25A6-40AD-8851-253766423407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9F794D04-32E2-442D-86A5-28B7EAE5C202}"/>
              </a:ext>
            </a:extLst>
          </p:cNvPr>
          <p:cNvSpPr/>
          <p:nvPr/>
        </p:nvSpPr>
        <p:spPr>
          <a:xfrm>
            <a:off x="-354563" y="905892"/>
            <a:ext cx="9853125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826 359 407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209 781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62 087 734 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939 940 612 &lt; _________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C71EA9CF-9CDC-4F24-9BAA-0898CEA38FC3}"/>
              </a:ext>
            </a:extLst>
          </p:cNvPr>
          <p:cNvSpPr txBox="1"/>
          <p:nvPr/>
        </p:nvSpPr>
        <p:spPr>
          <a:xfrm>
            <a:off x="0" y="4373417"/>
            <a:ext cx="91031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100" dirty="0">
                <a:solidFill>
                  <a:schemeClr val="accent6"/>
                </a:solidFill>
              </a:rPr>
              <a:t>_________ &lt;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153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951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450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734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&lt; _________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7A30B78-01FD-425D-AD04-B3BA34F11B32}"/>
              </a:ext>
            </a:extLst>
          </p:cNvPr>
          <p:cNvSpPr/>
          <p:nvPr/>
        </p:nvSpPr>
        <p:spPr>
          <a:xfrm>
            <a:off x="1147947" y="3444380"/>
            <a:ext cx="74314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spc="-1" dirty="0">
                <a:solidFill>
                  <a:schemeClr val="accent6"/>
                </a:solidFill>
                <a:latin typeface="Calibri"/>
              </a:rPr>
              <a:t>J’encadre ces nombres à la centaine de mille.</a:t>
            </a:r>
          </a:p>
          <a:p>
            <a:pPr algn="ctr"/>
            <a:r>
              <a:rPr lang="fr-FR" sz="2300" i="1" spc="-1" dirty="0">
                <a:solidFill>
                  <a:schemeClr val="accent6"/>
                </a:solidFill>
                <a:latin typeface="Calibri"/>
              </a:rPr>
              <a:t>Exemple : </a:t>
            </a:r>
            <a:r>
              <a:rPr lang="fr-FR" sz="2400" i="1" spc="-1" dirty="0">
                <a:solidFill>
                  <a:schemeClr val="accent6"/>
                </a:solidFill>
                <a:latin typeface="Calibri"/>
              </a:rPr>
              <a:t>800 000 &lt; </a:t>
            </a:r>
            <a:r>
              <a:rPr lang="fr-FR" sz="2400" b="1" i="1" spc="-1" dirty="0">
                <a:solidFill>
                  <a:schemeClr val="accent6"/>
                </a:solidFill>
                <a:latin typeface="Calibri"/>
              </a:rPr>
              <a:t>841 367  </a:t>
            </a:r>
            <a:r>
              <a:rPr lang="fr-FR" sz="2400" i="1" spc="-1" dirty="0">
                <a:solidFill>
                  <a:schemeClr val="accent6"/>
                </a:solidFill>
                <a:latin typeface="Calibri"/>
              </a:rPr>
              <a:t>&lt; 900 000</a:t>
            </a:r>
            <a:endParaRPr lang="fr-FR" sz="2300" dirty="0"/>
          </a:p>
        </p:txBody>
      </p:sp>
      <p:sp>
        <p:nvSpPr>
          <p:cNvPr id="63" name="CustomShape 4">
            <a:extLst>
              <a:ext uri="{FF2B5EF4-FFF2-40B4-BE49-F238E27FC236}">
                <a16:creationId xmlns:a16="http://schemas.microsoft.com/office/drawing/2014/main" id="{98272741-3C0D-4971-B169-72E18FF3CB16}"/>
              </a:ext>
            </a:extLst>
          </p:cNvPr>
          <p:cNvSpPr/>
          <p:nvPr/>
        </p:nvSpPr>
        <p:spPr>
          <a:xfrm>
            <a:off x="1126357" y="-15085"/>
            <a:ext cx="7263216" cy="8910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fr-FR" sz="2400" spc="-1" dirty="0">
                <a:solidFill>
                  <a:schemeClr val="accent1"/>
                </a:solidFill>
                <a:latin typeface="Calibri"/>
              </a:rPr>
              <a:t>J’encadre ces nombres </a:t>
            </a:r>
            <a:r>
              <a:rPr lang="fr-FR" sz="2800" spc="-1" dirty="0">
                <a:solidFill>
                  <a:schemeClr val="accent1"/>
                </a:solidFill>
                <a:latin typeface="Calibri"/>
              </a:rPr>
              <a:t>à la dizaine de mille.</a:t>
            </a:r>
          </a:p>
          <a:p>
            <a:pPr algn="ctr"/>
            <a:r>
              <a:rPr lang="fr-FR" sz="2400" i="1" spc="-1" dirty="0">
                <a:solidFill>
                  <a:schemeClr val="accent1"/>
                </a:solidFill>
                <a:latin typeface="Calibri"/>
              </a:rPr>
              <a:t>Exemple : 250 000 &lt; </a:t>
            </a:r>
            <a:r>
              <a:rPr lang="fr-FR" sz="2400" b="1" i="1" spc="-1" dirty="0">
                <a:solidFill>
                  <a:schemeClr val="accent1"/>
                </a:solidFill>
                <a:latin typeface="Calibri"/>
              </a:rPr>
              <a:t>253 952  </a:t>
            </a:r>
            <a:r>
              <a:rPr lang="fr-FR" sz="2400" i="1" spc="-1" dirty="0">
                <a:solidFill>
                  <a:schemeClr val="accent1"/>
                </a:solidFill>
                <a:latin typeface="Calibri"/>
              </a:rPr>
              <a:t>&lt; 260 000</a:t>
            </a:r>
            <a:endParaRPr lang="fr-FR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308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ZoneTexte 68">
            <a:extLst>
              <a:ext uri="{FF2B5EF4-FFF2-40B4-BE49-F238E27FC236}">
                <a16:creationId xmlns:a16="http://schemas.microsoft.com/office/drawing/2014/main" id="{E61A4707-C33E-429F-8BF9-5E44D62D05EF}"/>
              </a:ext>
            </a:extLst>
          </p:cNvPr>
          <p:cNvSpPr txBox="1"/>
          <p:nvPr/>
        </p:nvSpPr>
        <p:spPr>
          <a:xfrm>
            <a:off x="20405" y="6075992"/>
            <a:ext cx="91031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100" dirty="0">
                <a:solidFill>
                  <a:schemeClr val="accent6"/>
                </a:solidFill>
              </a:rPr>
              <a:t>_________ &lt;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374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000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148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862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&lt; _________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3AFAB7F9-9D0E-420F-9E98-4141DFE268EA}"/>
              </a:ext>
            </a:extLst>
          </p:cNvPr>
          <p:cNvSpPr txBox="1"/>
          <p:nvPr/>
        </p:nvSpPr>
        <p:spPr>
          <a:xfrm>
            <a:off x="34506" y="5497757"/>
            <a:ext cx="91031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100" dirty="0">
                <a:solidFill>
                  <a:schemeClr val="accent6"/>
                </a:solidFill>
              </a:rPr>
              <a:t>_________ &lt;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578 042 419 &lt; _________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DD685AFF-7585-4D9E-B7EF-86E71882C573}"/>
              </a:ext>
            </a:extLst>
          </p:cNvPr>
          <p:cNvSpPr txBox="1"/>
          <p:nvPr/>
        </p:nvSpPr>
        <p:spPr>
          <a:xfrm>
            <a:off x="0" y="4952299"/>
            <a:ext cx="91031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100" dirty="0">
                <a:solidFill>
                  <a:schemeClr val="accent6"/>
                </a:solidFill>
              </a:rPr>
              <a:t>_________ &lt;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3 059 407 025 &lt; _________</a:t>
            </a:r>
          </a:p>
        </p:txBody>
      </p:sp>
      <p:sp>
        <p:nvSpPr>
          <p:cNvPr id="6" name="CustomShape 1">
            <a:extLst>
              <a:ext uri="{FF2B5EF4-FFF2-40B4-BE49-F238E27FC236}">
                <a16:creationId xmlns:a16="http://schemas.microsoft.com/office/drawing/2014/main" id="{11CFE2FE-5310-4DF8-AAAC-21B93C1056A0}"/>
              </a:ext>
            </a:extLst>
          </p:cNvPr>
          <p:cNvSpPr/>
          <p:nvPr/>
        </p:nvSpPr>
        <p:spPr>
          <a:xfrm>
            <a:off x="4918" y="-15085"/>
            <a:ext cx="1090863" cy="346365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0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000" b="0" strike="noStrike" spc="-1" dirty="0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E6B09CD5-D193-4D34-AF17-2578B7B781DC}"/>
              </a:ext>
            </a:extLst>
          </p:cNvPr>
          <p:cNvSpPr/>
          <p:nvPr/>
        </p:nvSpPr>
        <p:spPr>
          <a:xfrm>
            <a:off x="40812" y="3477671"/>
            <a:ext cx="1090863" cy="361358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000" b="1" strike="noStrike" spc="-1" dirty="0">
                <a:solidFill>
                  <a:srgbClr val="FFFFFF"/>
                </a:solidFill>
                <a:latin typeface="Calibri" panose="020F0502020204030204" pitchFamily="34" charset="0"/>
                <a:ea typeface="DejaVu Sans"/>
              </a:rPr>
              <a:t>CM2</a:t>
            </a:r>
            <a:endParaRPr lang="fr-FR" sz="2000" b="0" strike="noStrike" spc="-1" dirty="0">
              <a:latin typeface="Calibri" panose="020F0502020204030204" pitchFamily="34" charset="0"/>
            </a:endParaRP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49895605-9EB2-4C82-BB04-0BA00F40E0CA}"/>
              </a:ext>
            </a:extLst>
          </p:cNvPr>
          <p:cNvGrpSpPr/>
          <p:nvPr/>
        </p:nvGrpSpPr>
        <p:grpSpPr>
          <a:xfrm>
            <a:off x="8604997" y="0"/>
            <a:ext cx="539003" cy="816430"/>
            <a:chOff x="25131" y="1"/>
            <a:chExt cx="539003" cy="816430"/>
          </a:xfrm>
        </p:grpSpPr>
        <p:pic>
          <p:nvPicPr>
            <p:cNvPr id="9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5793AAB5-611A-488D-9299-B199AA80B5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657B287E-25A6-40AD-8851-253766423407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9F794D04-32E2-442D-86A5-28B7EAE5C202}"/>
              </a:ext>
            </a:extLst>
          </p:cNvPr>
          <p:cNvSpPr/>
          <p:nvPr/>
        </p:nvSpPr>
        <p:spPr>
          <a:xfrm>
            <a:off x="-354563" y="905892"/>
            <a:ext cx="9853125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826 359 407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209 781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62 087 734 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939 940 612 &lt; _________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C71EA9CF-9CDC-4F24-9BAA-0898CEA38FC3}"/>
              </a:ext>
            </a:extLst>
          </p:cNvPr>
          <p:cNvSpPr txBox="1"/>
          <p:nvPr/>
        </p:nvSpPr>
        <p:spPr>
          <a:xfrm>
            <a:off x="0" y="4373417"/>
            <a:ext cx="91031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100" dirty="0">
                <a:solidFill>
                  <a:schemeClr val="accent6"/>
                </a:solidFill>
              </a:rPr>
              <a:t>_________ &lt;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153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951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450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734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&lt; _________</a:t>
            </a:r>
          </a:p>
        </p:txBody>
      </p:sp>
      <p:grpSp>
        <p:nvGrpSpPr>
          <p:cNvPr id="88" name="Groupe 87">
            <a:extLst>
              <a:ext uri="{FF2B5EF4-FFF2-40B4-BE49-F238E27FC236}">
                <a16:creationId xmlns:a16="http://schemas.microsoft.com/office/drawing/2014/main" id="{A4B85555-6F95-44CC-A9A9-B9081C768D7E}"/>
              </a:ext>
            </a:extLst>
          </p:cNvPr>
          <p:cNvGrpSpPr/>
          <p:nvPr/>
        </p:nvGrpSpPr>
        <p:grpSpPr>
          <a:xfrm>
            <a:off x="203908" y="883480"/>
            <a:ext cx="2967260" cy="630805"/>
            <a:chOff x="8920024" y="3249525"/>
            <a:chExt cx="2967260" cy="630805"/>
          </a:xfrm>
        </p:grpSpPr>
        <p:sp>
          <p:nvSpPr>
            <p:cNvPr id="89" name="Rectangle : coins arrondis 88">
              <a:extLst>
                <a:ext uri="{FF2B5EF4-FFF2-40B4-BE49-F238E27FC236}">
                  <a16:creationId xmlns:a16="http://schemas.microsoft.com/office/drawing/2014/main" id="{89443924-A9BD-40BC-984F-8C89F34F943D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Rectangle : coins arrondis 89">
              <a:extLst>
                <a:ext uri="{FF2B5EF4-FFF2-40B4-BE49-F238E27FC236}">
                  <a16:creationId xmlns:a16="http://schemas.microsoft.com/office/drawing/2014/main" id="{984446BB-065D-4ADE-B382-8CF92FCDD1E4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826 350 000</a:t>
              </a:r>
            </a:p>
          </p:txBody>
        </p:sp>
      </p:grpSp>
      <p:grpSp>
        <p:nvGrpSpPr>
          <p:cNvPr id="91" name="Groupe 90">
            <a:extLst>
              <a:ext uri="{FF2B5EF4-FFF2-40B4-BE49-F238E27FC236}">
                <a16:creationId xmlns:a16="http://schemas.microsoft.com/office/drawing/2014/main" id="{6DAAC6B7-55B2-437E-84F5-CF23E437A098}"/>
              </a:ext>
            </a:extLst>
          </p:cNvPr>
          <p:cNvGrpSpPr/>
          <p:nvPr/>
        </p:nvGrpSpPr>
        <p:grpSpPr>
          <a:xfrm>
            <a:off x="5973200" y="873670"/>
            <a:ext cx="2967260" cy="630805"/>
            <a:chOff x="8920024" y="3249525"/>
            <a:chExt cx="2967260" cy="630805"/>
          </a:xfrm>
        </p:grpSpPr>
        <p:sp>
          <p:nvSpPr>
            <p:cNvPr id="92" name="Rectangle : coins arrondis 91">
              <a:extLst>
                <a:ext uri="{FF2B5EF4-FFF2-40B4-BE49-F238E27FC236}">
                  <a16:creationId xmlns:a16="http://schemas.microsoft.com/office/drawing/2014/main" id="{9FF93DAA-791B-4767-B089-D206AFCEC7D2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Rectangle : coins arrondis 92">
              <a:extLst>
                <a:ext uri="{FF2B5EF4-FFF2-40B4-BE49-F238E27FC236}">
                  <a16:creationId xmlns:a16="http://schemas.microsoft.com/office/drawing/2014/main" id="{CBEFCA3D-495C-4B78-B14A-F79894BC94AD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826 360 000</a:t>
              </a:r>
            </a:p>
          </p:txBody>
        </p:sp>
      </p:grpSp>
      <p:grpSp>
        <p:nvGrpSpPr>
          <p:cNvPr id="94" name="Groupe 93">
            <a:extLst>
              <a:ext uri="{FF2B5EF4-FFF2-40B4-BE49-F238E27FC236}">
                <a16:creationId xmlns:a16="http://schemas.microsoft.com/office/drawing/2014/main" id="{EBB4B3B8-3DEF-4A6D-9E5E-C5CA7C18FA36}"/>
              </a:ext>
            </a:extLst>
          </p:cNvPr>
          <p:cNvGrpSpPr/>
          <p:nvPr/>
        </p:nvGrpSpPr>
        <p:grpSpPr>
          <a:xfrm>
            <a:off x="554689" y="1421554"/>
            <a:ext cx="2967260" cy="630805"/>
            <a:chOff x="8920024" y="3249525"/>
            <a:chExt cx="2967260" cy="630805"/>
          </a:xfrm>
        </p:grpSpPr>
        <p:sp>
          <p:nvSpPr>
            <p:cNvPr id="95" name="Rectangle : coins arrondis 94">
              <a:extLst>
                <a:ext uri="{FF2B5EF4-FFF2-40B4-BE49-F238E27FC236}">
                  <a16:creationId xmlns:a16="http://schemas.microsoft.com/office/drawing/2014/main" id="{1E8FB108-0E3E-4B41-95CA-05123EC5CF33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Rectangle : coins arrondis 95">
              <a:extLst>
                <a:ext uri="{FF2B5EF4-FFF2-40B4-BE49-F238E27FC236}">
                  <a16:creationId xmlns:a16="http://schemas.microsoft.com/office/drawing/2014/main" id="{ADBC97F4-D445-4D62-92B1-DAC5F33E15A8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200 000</a:t>
              </a:r>
            </a:p>
          </p:txBody>
        </p:sp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99AC8125-FF6E-4DDB-84EB-5BC7743AFE39}"/>
              </a:ext>
            </a:extLst>
          </p:cNvPr>
          <p:cNvGrpSpPr/>
          <p:nvPr/>
        </p:nvGrpSpPr>
        <p:grpSpPr>
          <a:xfrm>
            <a:off x="5591196" y="1445594"/>
            <a:ext cx="2967260" cy="630805"/>
            <a:chOff x="8920024" y="3249525"/>
            <a:chExt cx="2967260" cy="630805"/>
          </a:xfrm>
        </p:grpSpPr>
        <p:sp>
          <p:nvSpPr>
            <p:cNvPr id="98" name="Rectangle : coins arrondis 97">
              <a:extLst>
                <a:ext uri="{FF2B5EF4-FFF2-40B4-BE49-F238E27FC236}">
                  <a16:creationId xmlns:a16="http://schemas.microsoft.com/office/drawing/2014/main" id="{FB54EB8C-BCE7-4059-8DBD-12701069F37B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Rectangle : coins arrondis 98">
              <a:extLst>
                <a:ext uri="{FF2B5EF4-FFF2-40B4-BE49-F238E27FC236}">
                  <a16:creationId xmlns:a16="http://schemas.microsoft.com/office/drawing/2014/main" id="{912BB91E-4E9E-4096-973F-B7D0E1909EBA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</a:rPr>
                <a:t>210 000</a:t>
              </a:r>
            </a:p>
          </p:txBody>
        </p:sp>
      </p:grpSp>
      <p:grpSp>
        <p:nvGrpSpPr>
          <p:cNvPr id="100" name="Groupe 99">
            <a:extLst>
              <a:ext uri="{FF2B5EF4-FFF2-40B4-BE49-F238E27FC236}">
                <a16:creationId xmlns:a16="http://schemas.microsoft.com/office/drawing/2014/main" id="{AC209B33-EE84-4D07-BFF3-AFD9158387AC}"/>
              </a:ext>
            </a:extLst>
          </p:cNvPr>
          <p:cNvGrpSpPr/>
          <p:nvPr/>
        </p:nvGrpSpPr>
        <p:grpSpPr>
          <a:xfrm>
            <a:off x="201243" y="1993331"/>
            <a:ext cx="2967260" cy="630805"/>
            <a:chOff x="8920024" y="3249525"/>
            <a:chExt cx="2967260" cy="630805"/>
          </a:xfrm>
        </p:grpSpPr>
        <p:sp>
          <p:nvSpPr>
            <p:cNvPr id="101" name="Rectangle : coins arrondis 100">
              <a:extLst>
                <a:ext uri="{FF2B5EF4-FFF2-40B4-BE49-F238E27FC236}">
                  <a16:creationId xmlns:a16="http://schemas.microsoft.com/office/drawing/2014/main" id="{FCD501AB-CD45-4DF5-A5AF-7F9F21F2FB7A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2" name="Rectangle : coins arrondis 101">
              <a:extLst>
                <a:ext uri="{FF2B5EF4-FFF2-40B4-BE49-F238E27FC236}">
                  <a16:creationId xmlns:a16="http://schemas.microsoft.com/office/drawing/2014/main" id="{668FDD16-4C2E-4C30-A652-83E417933B6C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62 080 000</a:t>
              </a:r>
            </a:p>
          </p:txBody>
        </p:sp>
      </p:grp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628E8CC0-D6BC-483B-83B6-09113F2F99F7}"/>
              </a:ext>
            </a:extLst>
          </p:cNvPr>
          <p:cNvGrpSpPr/>
          <p:nvPr/>
        </p:nvGrpSpPr>
        <p:grpSpPr>
          <a:xfrm>
            <a:off x="5911233" y="1997872"/>
            <a:ext cx="2967260" cy="630805"/>
            <a:chOff x="8920024" y="3249525"/>
            <a:chExt cx="2967260" cy="630805"/>
          </a:xfrm>
        </p:grpSpPr>
        <p:sp>
          <p:nvSpPr>
            <p:cNvPr id="104" name="Rectangle : coins arrondis 103">
              <a:extLst>
                <a:ext uri="{FF2B5EF4-FFF2-40B4-BE49-F238E27FC236}">
                  <a16:creationId xmlns:a16="http://schemas.microsoft.com/office/drawing/2014/main" id="{5FFE8A01-7D32-468B-A8DE-7834EAD635CC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Rectangle : coins arrondis 104">
              <a:extLst>
                <a:ext uri="{FF2B5EF4-FFF2-40B4-BE49-F238E27FC236}">
                  <a16:creationId xmlns:a16="http://schemas.microsoft.com/office/drawing/2014/main" id="{AC1FC4CE-BDD8-4969-874D-4E473B7723D4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62 090 000</a:t>
              </a: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2564B40C-87E8-4061-B76C-259277806F4E}"/>
              </a:ext>
            </a:extLst>
          </p:cNvPr>
          <p:cNvGrpSpPr/>
          <p:nvPr/>
        </p:nvGrpSpPr>
        <p:grpSpPr>
          <a:xfrm>
            <a:off x="148607" y="2532279"/>
            <a:ext cx="2967260" cy="630805"/>
            <a:chOff x="8920024" y="3249525"/>
            <a:chExt cx="2967260" cy="630805"/>
          </a:xfrm>
        </p:grpSpPr>
        <p:sp>
          <p:nvSpPr>
            <p:cNvPr id="107" name="Rectangle : coins arrondis 106">
              <a:extLst>
                <a:ext uri="{FF2B5EF4-FFF2-40B4-BE49-F238E27FC236}">
                  <a16:creationId xmlns:a16="http://schemas.microsoft.com/office/drawing/2014/main" id="{8A4A244E-D047-4634-9B81-61DBCC42BFF5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" name="Rectangle : coins arrondis 107">
              <a:extLst>
                <a:ext uri="{FF2B5EF4-FFF2-40B4-BE49-F238E27FC236}">
                  <a16:creationId xmlns:a16="http://schemas.microsoft.com/office/drawing/2014/main" id="{F72B2796-368E-416B-BD67-0022720A1E64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939 940 000</a:t>
              </a:r>
            </a:p>
          </p:txBody>
        </p:sp>
      </p:grpSp>
      <p:grpSp>
        <p:nvGrpSpPr>
          <p:cNvPr id="109" name="Groupe 108">
            <a:extLst>
              <a:ext uri="{FF2B5EF4-FFF2-40B4-BE49-F238E27FC236}">
                <a16:creationId xmlns:a16="http://schemas.microsoft.com/office/drawing/2014/main" id="{098A86FA-B04A-40E9-B5C8-1DA70F8D229D}"/>
              </a:ext>
            </a:extLst>
          </p:cNvPr>
          <p:cNvGrpSpPr/>
          <p:nvPr/>
        </p:nvGrpSpPr>
        <p:grpSpPr>
          <a:xfrm>
            <a:off x="5957267" y="2537574"/>
            <a:ext cx="2967260" cy="630805"/>
            <a:chOff x="8920024" y="3249525"/>
            <a:chExt cx="2967260" cy="630805"/>
          </a:xfrm>
        </p:grpSpPr>
        <p:sp>
          <p:nvSpPr>
            <p:cNvPr id="110" name="Rectangle : coins arrondis 109">
              <a:extLst>
                <a:ext uri="{FF2B5EF4-FFF2-40B4-BE49-F238E27FC236}">
                  <a16:creationId xmlns:a16="http://schemas.microsoft.com/office/drawing/2014/main" id="{0B9966B4-A26D-4035-BF43-FE1AF89E551B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Rectangle : coins arrondis 110">
              <a:extLst>
                <a:ext uri="{FF2B5EF4-FFF2-40B4-BE49-F238E27FC236}">
                  <a16:creationId xmlns:a16="http://schemas.microsoft.com/office/drawing/2014/main" id="{EF96A465-D965-4B77-BBD3-0A2A68C10685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939 950 000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0A955287-0E67-43EE-B113-C22A29DBD958}"/>
              </a:ext>
            </a:extLst>
          </p:cNvPr>
          <p:cNvGrpSpPr/>
          <p:nvPr/>
        </p:nvGrpSpPr>
        <p:grpSpPr>
          <a:xfrm>
            <a:off x="-354563" y="4355132"/>
            <a:ext cx="3162612" cy="578882"/>
            <a:chOff x="352576" y="4138565"/>
            <a:chExt cx="2855312" cy="578882"/>
          </a:xfrm>
        </p:grpSpPr>
        <p:sp>
          <p:nvSpPr>
            <p:cNvPr id="113" name="Rectangle : coins arrondis 112">
              <a:extLst>
                <a:ext uri="{FF2B5EF4-FFF2-40B4-BE49-F238E27FC236}">
                  <a16:creationId xmlns:a16="http://schemas.microsoft.com/office/drawing/2014/main" id="{CF4A97D3-8988-4EC9-A4D5-D425C31DC8EF}"/>
                </a:ext>
              </a:extLst>
            </p:cNvPr>
            <p:cNvSpPr/>
            <p:nvPr/>
          </p:nvSpPr>
          <p:spPr>
            <a:xfrm>
              <a:off x="352576" y="4191145"/>
              <a:ext cx="2820628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fr-FR" dirty="0">
                <a:solidFill>
                  <a:schemeClr val="accent6"/>
                </a:solidFill>
              </a:endParaRPr>
            </a:p>
          </p:txBody>
        </p:sp>
        <p:sp>
          <p:nvSpPr>
            <p:cNvPr id="114" name="Rectangle : coins arrondis 113">
              <a:extLst>
                <a:ext uri="{FF2B5EF4-FFF2-40B4-BE49-F238E27FC236}">
                  <a16:creationId xmlns:a16="http://schemas.microsoft.com/office/drawing/2014/main" id="{2D3B82B3-3977-48FF-A31D-DA33CA9A6592}"/>
                </a:ext>
              </a:extLst>
            </p:cNvPr>
            <p:cNvSpPr/>
            <p:nvPr/>
          </p:nvSpPr>
          <p:spPr>
            <a:xfrm>
              <a:off x="368887" y="4138565"/>
              <a:ext cx="2839001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153 951 400 000</a:t>
              </a:r>
            </a:p>
          </p:txBody>
        </p:sp>
      </p:grpSp>
      <p:grpSp>
        <p:nvGrpSpPr>
          <p:cNvPr id="115" name="Groupe 114">
            <a:extLst>
              <a:ext uri="{FF2B5EF4-FFF2-40B4-BE49-F238E27FC236}">
                <a16:creationId xmlns:a16="http://schemas.microsoft.com/office/drawing/2014/main" id="{DB221476-9616-42B4-8041-2B8EB48CB00D}"/>
              </a:ext>
            </a:extLst>
          </p:cNvPr>
          <p:cNvGrpSpPr/>
          <p:nvPr/>
        </p:nvGrpSpPr>
        <p:grpSpPr>
          <a:xfrm>
            <a:off x="6303250" y="4358744"/>
            <a:ext cx="3011526" cy="578882"/>
            <a:chOff x="1413291" y="2623999"/>
            <a:chExt cx="3636280" cy="578882"/>
          </a:xfrm>
        </p:grpSpPr>
        <p:sp>
          <p:nvSpPr>
            <p:cNvPr id="116" name="Rectangle : coins arrondis 115">
              <a:extLst>
                <a:ext uri="{FF2B5EF4-FFF2-40B4-BE49-F238E27FC236}">
                  <a16:creationId xmlns:a16="http://schemas.microsoft.com/office/drawing/2014/main" id="{50F83868-8EDF-4DF5-B6BF-A9F1673D121C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17" name="Rectangle : coins arrondis 116">
              <a:extLst>
                <a:ext uri="{FF2B5EF4-FFF2-40B4-BE49-F238E27FC236}">
                  <a16:creationId xmlns:a16="http://schemas.microsoft.com/office/drawing/2014/main" id="{4E5135A3-7C8C-4BE3-BDCB-63F888809FB8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153 951 500 000</a:t>
              </a:r>
            </a:p>
          </p:txBody>
        </p:sp>
      </p:grpSp>
      <p:grpSp>
        <p:nvGrpSpPr>
          <p:cNvPr id="118" name="Groupe 117">
            <a:extLst>
              <a:ext uri="{FF2B5EF4-FFF2-40B4-BE49-F238E27FC236}">
                <a16:creationId xmlns:a16="http://schemas.microsoft.com/office/drawing/2014/main" id="{128D41C9-5EC2-462D-BCE4-3113CC36C625}"/>
              </a:ext>
            </a:extLst>
          </p:cNvPr>
          <p:cNvGrpSpPr/>
          <p:nvPr/>
        </p:nvGrpSpPr>
        <p:grpSpPr>
          <a:xfrm>
            <a:off x="-82891" y="4915127"/>
            <a:ext cx="3140564" cy="578882"/>
            <a:chOff x="1469342" y="2607179"/>
            <a:chExt cx="3719233" cy="578882"/>
          </a:xfrm>
        </p:grpSpPr>
        <p:sp>
          <p:nvSpPr>
            <p:cNvPr id="119" name="Rectangle : coins arrondis 118">
              <a:extLst>
                <a:ext uri="{FF2B5EF4-FFF2-40B4-BE49-F238E27FC236}">
                  <a16:creationId xmlns:a16="http://schemas.microsoft.com/office/drawing/2014/main" id="{F5D31AE0-41FC-4523-A972-0C28366313F0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20" name="Rectangle : coins arrondis 119">
              <a:extLst>
                <a:ext uri="{FF2B5EF4-FFF2-40B4-BE49-F238E27FC236}">
                  <a16:creationId xmlns:a16="http://schemas.microsoft.com/office/drawing/2014/main" id="{662E3381-F78F-4458-B6E2-7F2130072B3B}"/>
                </a:ext>
              </a:extLst>
            </p:cNvPr>
            <p:cNvSpPr/>
            <p:nvPr/>
          </p:nvSpPr>
          <p:spPr>
            <a:xfrm>
              <a:off x="1552294" y="2607179"/>
              <a:ext cx="3636281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3 059 400 000</a:t>
              </a:r>
            </a:p>
          </p:txBody>
        </p:sp>
      </p:grpSp>
      <p:grpSp>
        <p:nvGrpSpPr>
          <p:cNvPr id="121" name="Groupe 120">
            <a:extLst>
              <a:ext uri="{FF2B5EF4-FFF2-40B4-BE49-F238E27FC236}">
                <a16:creationId xmlns:a16="http://schemas.microsoft.com/office/drawing/2014/main" id="{93FF1427-39F0-4800-84AE-F9BC3C601119}"/>
              </a:ext>
            </a:extLst>
          </p:cNvPr>
          <p:cNvGrpSpPr/>
          <p:nvPr/>
        </p:nvGrpSpPr>
        <p:grpSpPr>
          <a:xfrm>
            <a:off x="6155023" y="4940434"/>
            <a:ext cx="3070517" cy="578882"/>
            <a:chOff x="1413291" y="2623999"/>
            <a:chExt cx="3636280" cy="578882"/>
          </a:xfrm>
        </p:grpSpPr>
        <p:sp>
          <p:nvSpPr>
            <p:cNvPr id="122" name="Rectangle : coins arrondis 121">
              <a:extLst>
                <a:ext uri="{FF2B5EF4-FFF2-40B4-BE49-F238E27FC236}">
                  <a16:creationId xmlns:a16="http://schemas.microsoft.com/office/drawing/2014/main" id="{171727A8-B97E-4355-B35B-904AB9E9F6F0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23" name="Rectangle : coins arrondis 122">
              <a:extLst>
                <a:ext uri="{FF2B5EF4-FFF2-40B4-BE49-F238E27FC236}">
                  <a16:creationId xmlns:a16="http://schemas.microsoft.com/office/drawing/2014/main" id="{4CEB78F7-2B27-45B7-B4E3-D9F7E2C85CA0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</a:rPr>
                <a:t>3 059 500 000</a:t>
              </a: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3B2E1C8E-57C3-4642-9E9F-5A9A421526AE}"/>
              </a:ext>
            </a:extLst>
          </p:cNvPr>
          <p:cNvGrpSpPr/>
          <p:nvPr/>
        </p:nvGrpSpPr>
        <p:grpSpPr>
          <a:xfrm>
            <a:off x="277203" y="5505490"/>
            <a:ext cx="2870034" cy="578882"/>
            <a:chOff x="277832" y="5257763"/>
            <a:chExt cx="2870034" cy="578882"/>
          </a:xfrm>
        </p:grpSpPr>
        <p:sp>
          <p:nvSpPr>
            <p:cNvPr id="125" name="Rectangle : coins arrondis 124">
              <a:extLst>
                <a:ext uri="{FF2B5EF4-FFF2-40B4-BE49-F238E27FC236}">
                  <a16:creationId xmlns:a16="http://schemas.microsoft.com/office/drawing/2014/main" id="{3A082CB8-B3D7-4839-9DCA-F7E507E8E72A}"/>
                </a:ext>
              </a:extLst>
            </p:cNvPr>
            <p:cNvSpPr/>
            <p:nvPr/>
          </p:nvSpPr>
          <p:spPr>
            <a:xfrm>
              <a:off x="277832" y="5310343"/>
              <a:ext cx="283035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26" name="Rectangle : coins arrondis 125">
              <a:extLst>
                <a:ext uri="{FF2B5EF4-FFF2-40B4-BE49-F238E27FC236}">
                  <a16:creationId xmlns:a16="http://schemas.microsoft.com/office/drawing/2014/main" id="{0FD32D7B-E950-4EC3-91C1-7BB07D86BEA2}"/>
                </a:ext>
              </a:extLst>
            </p:cNvPr>
            <p:cNvSpPr/>
            <p:nvPr/>
          </p:nvSpPr>
          <p:spPr>
            <a:xfrm>
              <a:off x="317516" y="5257763"/>
              <a:ext cx="283035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578 000 000</a:t>
              </a: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2202AD24-B18A-4566-BA28-B13D08AB9CF8}"/>
              </a:ext>
            </a:extLst>
          </p:cNvPr>
          <p:cNvGrpSpPr/>
          <p:nvPr/>
        </p:nvGrpSpPr>
        <p:grpSpPr>
          <a:xfrm>
            <a:off x="5781172" y="5509821"/>
            <a:ext cx="3414152" cy="578882"/>
            <a:chOff x="20405" y="7105972"/>
            <a:chExt cx="3414152" cy="578882"/>
          </a:xfrm>
        </p:grpSpPr>
        <p:sp>
          <p:nvSpPr>
            <p:cNvPr id="128" name="Rectangle : coins arrondis 127">
              <a:extLst>
                <a:ext uri="{FF2B5EF4-FFF2-40B4-BE49-F238E27FC236}">
                  <a16:creationId xmlns:a16="http://schemas.microsoft.com/office/drawing/2014/main" id="{7A16A322-AE8D-4D3F-893A-A744334808B4}"/>
                </a:ext>
              </a:extLst>
            </p:cNvPr>
            <p:cNvSpPr/>
            <p:nvPr/>
          </p:nvSpPr>
          <p:spPr>
            <a:xfrm>
              <a:off x="340819" y="7158102"/>
              <a:ext cx="2830349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fr-FR" dirty="0">
                <a:solidFill>
                  <a:schemeClr val="accent6"/>
                </a:solidFill>
              </a:endParaRPr>
            </a:p>
          </p:txBody>
        </p:sp>
        <p:sp>
          <p:nvSpPr>
            <p:cNvPr id="129" name="Rectangle : coins arrondis 128">
              <a:extLst>
                <a:ext uri="{FF2B5EF4-FFF2-40B4-BE49-F238E27FC236}">
                  <a16:creationId xmlns:a16="http://schemas.microsoft.com/office/drawing/2014/main" id="{7DC320F8-0775-4E1B-B743-C93877818449}"/>
                </a:ext>
              </a:extLst>
            </p:cNvPr>
            <p:cNvSpPr/>
            <p:nvPr/>
          </p:nvSpPr>
          <p:spPr>
            <a:xfrm>
              <a:off x="20405" y="7105972"/>
              <a:ext cx="3414152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</a:rPr>
                <a:t>578 100 000</a:t>
              </a:r>
            </a:p>
          </p:txBody>
        </p:sp>
      </p:grpSp>
      <p:grpSp>
        <p:nvGrpSpPr>
          <p:cNvPr id="130" name="Groupe 129">
            <a:extLst>
              <a:ext uri="{FF2B5EF4-FFF2-40B4-BE49-F238E27FC236}">
                <a16:creationId xmlns:a16="http://schemas.microsoft.com/office/drawing/2014/main" id="{78D36895-28F7-4423-A83F-FB1CE6184084}"/>
              </a:ext>
            </a:extLst>
          </p:cNvPr>
          <p:cNvGrpSpPr/>
          <p:nvPr/>
        </p:nvGrpSpPr>
        <p:grpSpPr>
          <a:xfrm>
            <a:off x="-132273" y="6048148"/>
            <a:ext cx="3033986" cy="578882"/>
            <a:chOff x="1469342" y="2604949"/>
            <a:chExt cx="3639511" cy="578882"/>
          </a:xfrm>
        </p:grpSpPr>
        <p:sp>
          <p:nvSpPr>
            <p:cNvPr id="131" name="Rectangle : coins arrondis 130">
              <a:extLst>
                <a:ext uri="{FF2B5EF4-FFF2-40B4-BE49-F238E27FC236}">
                  <a16:creationId xmlns:a16="http://schemas.microsoft.com/office/drawing/2014/main" id="{F1188136-3850-4A91-A1FD-F2AE6BA443B1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32" name="Rectangle : coins arrondis 131">
              <a:extLst>
                <a:ext uri="{FF2B5EF4-FFF2-40B4-BE49-F238E27FC236}">
                  <a16:creationId xmlns:a16="http://schemas.microsoft.com/office/drawing/2014/main" id="{3AA16FF3-BB68-4D0B-B681-D379425C7C1B}"/>
                </a:ext>
              </a:extLst>
            </p:cNvPr>
            <p:cNvSpPr/>
            <p:nvPr/>
          </p:nvSpPr>
          <p:spPr>
            <a:xfrm>
              <a:off x="1528623" y="2604949"/>
              <a:ext cx="358023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374 000 100 000</a:t>
              </a:r>
            </a:p>
          </p:txBody>
        </p:sp>
      </p:grpSp>
      <p:grpSp>
        <p:nvGrpSpPr>
          <p:cNvPr id="133" name="Groupe 132">
            <a:extLst>
              <a:ext uri="{FF2B5EF4-FFF2-40B4-BE49-F238E27FC236}">
                <a16:creationId xmlns:a16="http://schemas.microsoft.com/office/drawing/2014/main" id="{33EAF425-D009-4F0B-85CD-3ED5B43393D4}"/>
              </a:ext>
            </a:extLst>
          </p:cNvPr>
          <p:cNvGrpSpPr/>
          <p:nvPr/>
        </p:nvGrpSpPr>
        <p:grpSpPr>
          <a:xfrm>
            <a:off x="6210698" y="6057648"/>
            <a:ext cx="3037169" cy="578882"/>
            <a:chOff x="1330877" y="2624885"/>
            <a:chExt cx="3672765" cy="578882"/>
          </a:xfrm>
        </p:grpSpPr>
        <p:sp>
          <p:nvSpPr>
            <p:cNvPr id="134" name="Rectangle : coins arrondis 133">
              <a:extLst>
                <a:ext uri="{FF2B5EF4-FFF2-40B4-BE49-F238E27FC236}">
                  <a16:creationId xmlns:a16="http://schemas.microsoft.com/office/drawing/2014/main" id="{915BAF5C-D39C-4E33-ACBB-04B15FDDB765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35" name="Rectangle : coins arrondis 134">
              <a:extLst>
                <a:ext uri="{FF2B5EF4-FFF2-40B4-BE49-F238E27FC236}">
                  <a16:creationId xmlns:a16="http://schemas.microsoft.com/office/drawing/2014/main" id="{84545A9E-B5CE-43B9-9853-E460E0EAD349}"/>
                </a:ext>
              </a:extLst>
            </p:cNvPr>
            <p:cNvSpPr/>
            <p:nvPr/>
          </p:nvSpPr>
          <p:spPr>
            <a:xfrm>
              <a:off x="1330877" y="2624885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374 000 200 000</a:t>
              </a:r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97A30B78-01FD-425D-AD04-B3BA34F11B32}"/>
              </a:ext>
            </a:extLst>
          </p:cNvPr>
          <p:cNvSpPr/>
          <p:nvPr/>
        </p:nvSpPr>
        <p:spPr>
          <a:xfrm>
            <a:off x="1147947" y="3444380"/>
            <a:ext cx="74314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spc="-1" dirty="0">
                <a:solidFill>
                  <a:schemeClr val="accent6"/>
                </a:solidFill>
                <a:latin typeface="Calibri"/>
              </a:rPr>
              <a:t>J’encadre ces nombres à la centaine de mille.</a:t>
            </a:r>
          </a:p>
          <a:p>
            <a:pPr algn="ctr"/>
            <a:r>
              <a:rPr lang="fr-FR" sz="2300" i="1" spc="-1" dirty="0">
                <a:solidFill>
                  <a:schemeClr val="accent6"/>
                </a:solidFill>
                <a:latin typeface="Calibri"/>
              </a:rPr>
              <a:t>Exemple : </a:t>
            </a:r>
            <a:r>
              <a:rPr lang="fr-FR" sz="2400" i="1" spc="-1" dirty="0">
                <a:solidFill>
                  <a:schemeClr val="accent6"/>
                </a:solidFill>
                <a:latin typeface="Calibri"/>
              </a:rPr>
              <a:t>800 000 &lt; </a:t>
            </a:r>
            <a:r>
              <a:rPr lang="fr-FR" sz="2400" b="1" i="1" spc="-1" dirty="0">
                <a:solidFill>
                  <a:schemeClr val="accent6"/>
                </a:solidFill>
                <a:latin typeface="Calibri"/>
              </a:rPr>
              <a:t>841 367  </a:t>
            </a:r>
            <a:r>
              <a:rPr lang="fr-FR" sz="2400" i="1" spc="-1" dirty="0">
                <a:solidFill>
                  <a:schemeClr val="accent6"/>
                </a:solidFill>
                <a:latin typeface="Calibri"/>
              </a:rPr>
              <a:t>&lt; 900 000</a:t>
            </a:r>
            <a:endParaRPr lang="fr-FR" sz="2300" dirty="0"/>
          </a:p>
        </p:txBody>
      </p:sp>
      <p:sp>
        <p:nvSpPr>
          <p:cNvPr id="63" name="CustomShape 4">
            <a:extLst>
              <a:ext uri="{FF2B5EF4-FFF2-40B4-BE49-F238E27FC236}">
                <a16:creationId xmlns:a16="http://schemas.microsoft.com/office/drawing/2014/main" id="{98272741-3C0D-4971-B169-72E18FF3CB16}"/>
              </a:ext>
            </a:extLst>
          </p:cNvPr>
          <p:cNvSpPr/>
          <p:nvPr/>
        </p:nvSpPr>
        <p:spPr>
          <a:xfrm>
            <a:off x="1126357" y="-15085"/>
            <a:ext cx="7263216" cy="8910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fr-FR" sz="2400" spc="-1" dirty="0">
                <a:solidFill>
                  <a:schemeClr val="accent1"/>
                </a:solidFill>
                <a:latin typeface="Calibri"/>
              </a:rPr>
              <a:t>J’encadre ces nombres </a:t>
            </a:r>
            <a:r>
              <a:rPr lang="fr-FR" sz="2800" spc="-1" dirty="0">
                <a:solidFill>
                  <a:schemeClr val="accent1"/>
                </a:solidFill>
                <a:latin typeface="Calibri"/>
              </a:rPr>
              <a:t>à la dizaine de mille.</a:t>
            </a:r>
          </a:p>
          <a:p>
            <a:pPr algn="ctr"/>
            <a:r>
              <a:rPr lang="fr-FR" sz="2400" i="1" spc="-1" dirty="0">
                <a:solidFill>
                  <a:schemeClr val="accent1"/>
                </a:solidFill>
                <a:latin typeface="Calibri"/>
              </a:rPr>
              <a:t>Exemple : 250 000 &lt; </a:t>
            </a:r>
            <a:r>
              <a:rPr lang="fr-FR" sz="2400" b="1" i="1" spc="-1" dirty="0">
                <a:solidFill>
                  <a:schemeClr val="accent1"/>
                </a:solidFill>
                <a:latin typeface="Calibri"/>
              </a:rPr>
              <a:t>253 952  </a:t>
            </a:r>
            <a:r>
              <a:rPr lang="fr-FR" sz="2400" i="1" spc="-1" dirty="0">
                <a:solidFill>
                  <a:schemeClr val="accent1"/>
                </a:solidFill>
                <a:latin typeface="Calibri"/>
              </a:rPr>
              <a:t>&lt; 260 000</a:t>
            </a:r>
            <a:endParaRPr lang="fr-FR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98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566289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 dirty="0">
              <a:latin typeface="Arial"/>
            </a:endParaRPr>
          </a:p>
        </p:txBody>
      </p:sp>
      <p:pic>
        <p:nvPicPr>
          <p:cNvPr id="343" name="Image 8"/>
          <p:cNvPicPr/>
          <p:nvPr/>
        </p:nvPicPr>
        <p:blipFill>
          <a:blip r:embed="rId3"/>
          <a:stretch/>
        </p:blipFill>
        <p:spPr>
          <a:xfrm>
            <a:off x="40812" y="4316150"/>
            <a:ext cx="8950270" cy="2596020"/>
          </a:xfrm>
          <a:prstGeom prst="rect">
            <a:avLst/>
          </a:prstGeom>
          <a:ln>
            <a:noFill/>
          </a:ln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A57C93D2-C58C-44D1-97F1-FA8D051CFFA4}"/>
              </a:ext>
            </a:extLst>
          </p:cNvPr>
          <p:cNvSpPr txBox="1"/>
          <p:nvPr/>
        </p:nvSpPr>
        <p:spPr>
          <a:xfrm>
            <a:off x="4361614" y="796394"/>
            <a:ext cx="47823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413 230 652 781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59364" cy="647546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40745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E3AE66CC-1AE5-45A3-955C-094BA4329B6B}"/>
              </a:ext>
            </a:extLst>
          </p:cNvPr>
          <p:cNvSpPr/>
          <p:nvPr/>
        </p:nvSpPr>
        <p:spPr>
          <a:xfrm>
            <a:off x="-178704" y="2125762"/>
            <a:ext cx="3803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5 870 463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F14690-B44A-4B04-892D-8337B87F0C11}"/>
              </a:ext>
            </a:extLst>
          </p:cNvPr>
          <p:cNvSpPr/>
          <p:nvPr/>
        </p:nvSpPr>
        <p:spPr>
          <a:xfrm>
            <a:off x="40812" y="1433177"/>
            <a:ext cx="36474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78 023 784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EAE17B9-2430-4760-9F40-71935DAF7BD7}"/>
              </a:ext>
            </a:extLst>
          </p:cNvPr>
          <p:cNvSpPr txBox="1"/>
          <p:nvPr/>
        </p:nvSpPr>
        <p:spPr>
          <a:xfrm>
            <a:off x="4648169" y="1433177"/>
            <a:ext cx="4472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5 821 784 023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EC905E-F14A-4D84-9E98-51EC668B820D}"/>
              </a:ext>
            </a:extLst>
          </p:cNvPr>
          <p:cNvSpPr/>
          <p:nvPr/>
        </p:nvSpPr>
        <p:spPr>
          <a:xfrm>
            <a:off x="-95819" y="781665"/>
            <a:ext cx="37201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394 160 505 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63658F2-0679-41CB-AB69-E360AC6E77D3}"/>
              </a:ext>
            </a:extLst>
          </p:cNvPr>
          <p:cNvSpPr txBox="1"/>
          <p:nvPr/>
        </p:nvSpPr>
        <p:spPr>
          <a:xfrm>
            <a:off x="4575530" y="2144813"/>
            <a:ext cx="4549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89 235 460 875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F1F90A-0153-43A8-92C0-389AE03A1E44}"/>
              </a:ext>
            </a:extLst>
          </p:cNvPr>
          <p:cNvSpPr/>
          <p:nvPr/>
        </p:nvSpPr>
        <p:spPr>
          <a:xfrm>
            <a:off x="99571" y="2800796"/>
            <a:ext cx="3583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407 931 656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2E87765-1B21-4B9D-95C1-7ED36ED6B573}"/>
              </a:ext>
            </a:extLst>
          </p:cNvPr>
          <p:cNvSpPr txBox="1"/>
          <p:nvPr/>
        </p:nvSpPr>
        <p:spPr>
          <a:xfrm>
            <a:off x="4105760" y="2837502"/>
            <a:ext cx="5029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623 059 160 506</a:t>
            </a:r>
          </a:p>
        </p:txBody>
      </p:sp>
      <p:sp>
        <p:nvSpPr>
          <p:cNvPr id="21" name="CustomShape 4">
            <a:extLst>
              <a:ext uri="{FF2B5EF4-FFF2-40B4-BE49-F238E27FC236}">
                <a16:creationId xmlns:a16="http://schemas.microsoft.com/office/drawing/2014/main" id="{B34257B6-508A-447F-969E-BB51FE2C9399}"/>
              </a:ext>
            </a:extLst>
          </p:cNvPr>
          <p:cNvSpPr/>
          <p:nvPr/>
        </p:nvSpPr>
        <p:spPr>
          <a:xfrm>
            <a:off x="20405" y="3553318"/>
            <a:ext cx="9082783" cy="8295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400" b="1" spc="-1" dirty="0">
                <a:solidFill>
                  <a:schemeClr val="accent1"/>
                </a:solidFill>
                <a:latin typeface="Calibri"/>
              </a:rPr>
              <a:t>CM1 : </a:t>
            </a:r>
            <a:r>
              <a:rPr lang="fr-FR" sz="2400" spc="-1" dirty="0">
                <a:solidFill>
                  <a:schemeClr val="accent1"/>
                </a:solidFill>
                <a:latin typeface="Calibri"/>
              </a:rPr>
              <a:t>J’encadre ces nombres à la dizaine</a:t>
            </a:r>
            <a:r>
              <a:rPr lang="fr-FR" sz="2400" spc="-1" dirty="0">
                <a:solidFill>
                  <a:srgbClr val="00B050"/>
                </a:solidFill>
                <a:latin typeface="Calibri"/>
              </a:rPr>
              <a:t>.</a:t>
            </a:r>
            <a:r>
              <a:rPr lang="fr-FR" sz="2400" spc="-1" dirty="0">
                <a:solidFill>
                  <a:schemeClr val="accent1"/>
                </a:solidFill>
                <a:latin typeface="Calibri"/>
              </a:rPr>
              <a:t> </a:t>
            </a:r>
            <a:r>
              <a:rPr lang="fr-FR" sz="2000" i="1" spc="-1" dirty="0">
                <a:solidFill>
                  <a:schemeClr val="accent1"/>
                </a:solidFill>
                <a:latin typeface="Calibri"/>
              </a:rPr>
              <a:t>Ex : 1450 &lt;</a:t>
            </a:r>
            <a:r>
              <a:rPr lang="fr-FR" sz="2000" b="1" i="1" spc="-1" dirty="0">
                <a:solidFill>
                  <a:schemeClr val="accent1"/>
                </a:solidFill>
                <a:latin typeface="Calibri"/>
              </a:rPr>
              <a:t> 1456 </a:t>
            </a:r>
            <a:r>
              <a:rPr lang="fr-FR" sz="2000" i="1" spc="-1" dirty="0">
                <a:solidFill>
                  <a:schemeClr val="accent1"/>
                </a:solidFill>
                <a:latin typeface="Calibri"/>
              </a:rPr>
              <a:t>&lt; 1460</a:t>
            </a:r>
            <a:r>
              <a:rPr lang="fr-FR" sz="2000" i="1" spc="-1" dirty="0">
                <a:solidFill>
                  <a:srgbClr val="00B050"/>
                </a:solidFill>
                <a:latin typeface="Calibri"/>
              </a:rPr>
              <a:t> </a:t>
            </a:r>
            <a:endParaRPr lang="fr-FR" sz="2400" i="1" spc="-1" dirty="0">
              <a:solidFill>
                <a:srgbClr val="00B050"/>
              </a:solidFill>
              <a:latin typeface="Calibri"/>
            </a:endParaRPr>
          </a:p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400" b="1" spc="-1" dirty="0">
                <a:solidFill>
                  <a:schemeClr val="accent6"/>
                </a:solidFill>
                <a:latin typeface="Calibri"/>
              </a:rPr>
              <a:t>CM2 : </a:t>
            </a:r>
            <a:r>
              <a:rPr lang="fr-FR" sz="2400" spc="-1" dirty="0">
                <a:solidFill>
                  <a:schemeClr val="accent6"/>
                </a:solidFill>
                <a:latin typeface="Calibri"/>
              </a:rPr>
              <a:t>J’encadre ces nombres à la centaine.</a:t>
            </a:r>
            <a:r>
              <a:rPr lang="fr-FR" sz="2000" spc="-1" dirty="0">
                <a:solidFill>
                  <a:schemeClr val="accent6"/>
                </a:solidFill>
                <a:latin typeface="Calibri"/>
              </a:rPr>
              <a:t> </a:t>
            </a:r>
            <a:r>
              <a:rPr lang="fr-FR" sz="2000" i="1" spc="-1" dirty="0">
                <a:solidFill>
                  <a:schemeClr val="accent6"/>
                </a:solidFill>
                <a:latin typeface="Calibri"/>
              </a:rPr>
              <a:t>Ex : 25 800 &lt; </a:t>
            </a:r>
            <a:r>
              <a:rPr lang="fr-FR" sz="2000" b="1" i="1" spc="-1" dirty="0">
                <a:solidFill>
                  <a:schemeClr val="accent6"/>
                </a:solidFill>
                <a:latin typeface="Calibri"/>
              </a:rPr>
              <a:t>25 864  </a:t>
            </a:r>
            <a:r>
              <a:rPr lang="fr-FR" sz="2000" i="1" spc="-1" dirty="0">
                <a:solidFill>
                  <a:schemeClr val="accent6"/>
                </a:solidFill>
                <a:latin typeface="Calibri"/>
              </a:rPr>
              <a:t>&lt; 25 900 </a:t>
            </a:r>
            <a:endParaRPr lang="fr-FR" sz="2400" i="1" spc="-1" dirty="0">
              <a:solidFill>
                <a:schemeClr val="accent6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881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  <p:bldP spid="20" grpId="0"/>
      <p:bldP spid="6" grpId="0"/>
      <p:bldP spid="22" grpId="0"/>
      <p:bldP spid="19" grpId="0"/>
      <p:bldP spid="23" grpId="0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ZoneTexte 68">
            <a:extLst>
              <a:ext uri="{FF2B5EF4-FFF2-40B4-BE49-F238E27FC236}">
                <a16:creationId xmlns:a16="http://schemas.microsoft.com/office/drawing/2014/main" id="{E61A4707-C33E-429F-8BF9-5E44D62D05EF}"/>
              </a:ext>
            </a:extLst>
          </p:cNvPr>
          <p:cNvSpPr txBox="1"/>
          <p:nvPr/>
        </p:nvSpPr>
        <p:spPr>
          <a:xfrm>
            <a:off x="20405" y="6049925"/>
            <a:ext cx="91031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100" dirty="0">
                <a:solidFill>
                  <a:schemeClr val="accent6"/>
                </a:solidFill>
              </a:rPr>
              <a:t>_________ &lt;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623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059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160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506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&lt; _________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3AFAB7F9-9D0E-420F-9E98-4141DFE268EA}"/>
              </a:ext>
            </a:extLst>
          </p:cNvPr>
          <p:cNvSpPr txBox="1"/>
          <p:nvPr/>
        </p:nvSpPr>
        <p:spPr>
          <a:xfrm>
            <a:off x="0" y="5471690"/>
            <a:ext cx="91031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100" dirty="0">
                <a:solidFill>
                  <a:schemeClr val="accent6"/>
                </a:solidFill>
              </a:rPr>
              <a:t>_________ &lt; 89 235 460 875 &lt; _________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DD685AFF-7585-4D9E-B7EF-86E71882C573}"/>
              </a:ext>
            </a:extLst>
          </p:cNvPr>
          <p:cNvSpPr txBox="1"/>
          <p:nvPr/>
        </p:nvSpPr>
        <p:spPr>
          <a:xfrm>
            <a:off x="0" y="4926232"/>
            <a:ext cx="91031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100" dirty="0">
                <a:solidFill>
                  <a:schemeClr val="accent6"/>
                </a:solidFill>
              </a:rPr>
              <a:t>_________ &lt; 5 821 784 023 &lt; _________</a:t>
            </a:r>
          </a:p>
        </p:txBody>
      </p:sp>
      <p:sp>
        <p:nvSpPr>
          <p:cNvPr id="6" name="CustomShape 1">
            <a:extLst>
              <a:ext uri="{FF2B5EF4-FFF2-40B4-BE49-F238E27FC236}">
                <a16:creationId xmlns:a16="http://schemas.microsoft.com/office/drawing/2014/main" id="{11CFE2FE-5310-4DF8-AAAC-21B93C1056A0}"/>
              </a:ext>
            </a:extLst>
          </p:cNvPr>
          <p:cNvSpPr/>
          <p:nvPr/>
        </p:nvSpPr>
        <p:spPr>
          <a:xfrm>
            <a:off x="4918" y="-15085"/>
            <a:ext cx="1090863" cy="346365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0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000" b="0" strike="noStrike" spc="-1" dirty="0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E6B09CD5-D193-4D34-AF17-2578B7B781DC}"/>
              </a:ext>
            </a:extLst>
          </p:cNvPr>
          <p:cNvSpPr/>
          <p:nvPr/>
        </p:nvSpPr>
        <p:spPr>
          <a:xfrm>
            <a:off x="40812" y="3477671"/>
            <a:ext cx="1090863" cy="361358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000" b="1" strike="noStrike" spc="-1" dirty="0">
                <a:solidFill>
                  <a:srgbClr val="FFFFFF"/>
                </a:solidFill>
                <a:latin typeface="Calibri" panose="020F0502020204030204" pitchFamily="34" charset="0"/>
                <a:ea typeface="DejaVu Sans"/>
              </a:rPr>
              <a:t>CM2</a:t>
            </a:r>
            <a:endParaRPr lang="fr-FR" sz="2000" b="0" strike="noStrike" spc="-1" dirty="0">
              <a:latin typeface="Calibri" panose="020F0502020204030204" pitchFamily="34" charset="0"/>
            </a:endParaRP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49895605-9EB2-4C82-BB04-0BA00F40E0CA}"/>
              </a:ext>
            </a:extLst>
          </p:cNvPr>
          <p:cNvGrpSpPr/>
          <p:nvPr/>
        </p:nvGrpSpPr>
        <p:grpSpPr>
          <a:xfrm>
            <a:off x="8604997" y="0"/>
            <a:ext cx="539003" cy="816430"/>
            <a:chOff x="25131" y="1"/>
            <a:chExt cx="539003" cy="816430"/>
          </a:xfrm>
        </p:grpSpPr>
        <p:pic>
          <p:nvPicPr>
            <p:cNvPr id="9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5793AAB5-611A-488D-9299-B199AA80B5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657B287E-25A6-40AD-8851-253766423407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9F794D04-32E2-442D-86A5-28B7EAE5C202}"/>
              </a:ext>
            </a:extLst>
          </p:cNvPr>
          <p:cNvSpPr/>
          <p:nvPr/>
        </p:nvSpPr>
        <p:spPr>
          <a:xfrm>
            <a:off x="-354563" y="817662"/>
            <a:ext cx="9853125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394 160 505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78 023 784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5 870 463&lt;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407 931 656 &lt; _________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C71EA9CF-9CDC-4F24-9BAA-0898CEA38FC3}"/>
              </a:ext>
            </a:extLst>
          </p:cNvPr>
          <p:cNvSpPr txBox="1"/>
          <p:nvPr/>
        </p:nvSpPr>
        <p:spPr>
          <a:xfrm>
            <a:off x="0" y="4347350"/>
            <a:ext cx="91031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100" dirty="0">
                <a:solidFill>
                  <a:schemeClr val="accent6"/>
                </a:solidFill>
              </a:rPr>
              <a:t>_________ &lt;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413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230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652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781&lt; _________</a:t>
            </a:r>
          </a:p>
        </p:txBody>
      </p:sp>
      <p:sp>
        <p:nvSpPr>
          <p:cNvPr id="62" name="CustomShape 4">
            <a:extLst>
              <a:ext uri="{FF2B5EF4-FFF2-40B4-BE49-F238E27FC236}">
                <a16:creationId xmlns:a16="http://schemas.microsoft.com/office/drawing/2014/main" id="{1A44E0AC-70CC-42B1-B7A4-9A8A368786A5}"/>
              </a:ext>
            </a:extLst>
          </p:cNvPr>
          <p:cNvSpPr/>
          <p:nvPr/>
        </p:nvSpPr>
        <p:spPr>
          <a:xfrm>
            <a:off x="1126357" y="-15085"/>
            <a:ext cx="7263216" cy="7987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buClr>
                <a:srgbClr val="00B050"/>
              </a:buClr>
            </a:pPr>
            <a:r>
              <a:rPr lang="fr-FR" sz="2400" spc="-1" dirty="0">
                <a:solidFill>
                  <a:schemeClr val="accent1"/>
                </a:solidFill>
                <a:latin typeface="Calibri"/>
              </a:rPr>
              <a:t>J’encadre ces nombres à la dizaine</a:t>
            </a:r>
            <a:r>
              <a:rPr lang="fr-FR" sz="2400" spc="-1" dirty="0">
                <a:solidFill>
                  <a:srgbClr val="00B050"/>
                </a:solidFill>
                <a:latin typeface="Calibri"/>
              </a:rPr>
              <a:t>. </a:t>
            </a:r>
          </a:p>
          <a:p>
            <a:pPr marL="1800" algn="ctr">
              <a:buClr>
                <a:srgbClr val="00B050"/>
              </a:buClr>
            </a:pPr>
            <a:r>
              <a:rPr lang="fr-FR" sz="2200" i="1" spc="-1" dirty="0">
                <a:solidFill>
                  <a:schemeClr val="accent1"/>
                </a:solidFill>
                <a:latin typeface="Calibri"/>
              </a:rPr>
              <a:t>Exemple : 1450 &lt;</a:t>
            </a:r>
            <a:r>
              <a:rPr lang="fr-FR" sz="2200" b="1" i="1" spc="-1" dirty="0">
                <a:solidFill>
                  <a:schemeClr val="accent1"/>
                </a:solidFill>
                <a:latin typeface="Calibri"/>
              </a:rPr>
              <a:t> 1456 </a:t>
            </a:r>
            <a:r>
              <a:rPr lang="fr-FR" sz="2200" i="1" spc="-1" dirty="0">
                <a:solidFill>
                  <a:schemeClr val="accent1"/>
                </a:solidFill>
                <a:latin typeface="Calibri"/>
              </a:rPr>
              <a:t>&lt; 1460</a:t>
            </a:r>
            <a:endParaRPr lang="fr-FR" sz="2400" spc="-1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25E812F-9118-4B68-9408-722CC47FB70D}"/>
              </a:ext>
            </a:extLst>
          </p:cNvPr>
          <p:cNvSpPr/>
          <p:nvPr/>
        </p:nvSpPr>
        <p:spPr>
          <a:xfrm>
            <a:off x="1147946" y="3444380"/>
            <a:ext cx="77265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spc="-1" dirty="0">
                <a:solidFill>
                  <a:schemeClr val="accent6"/>
                </a:solidFill>
                <a:latin typeface="Calibri"/>
              </a:rPr>
              <a:t>J’encadre ces nombres à la centaine.</a:t>
            </a:r>
          </a:p>
          <a:p>
            <a:pPr algn="ctr"/>
            <a:r>
              <a:rPr lang="fr-FR" sz="2300" i="1" spc="-1" dirty="0">
                <a:solidFill>
                  <a:schemeClr val="accent6"/>
                </a:solidFill>
                <a:latin typeface="Calibri"/>
              </a:rPr>
              <a:t>Exemple : 25 800 &lt; </a:t>
            </a:r>
            <a:r>
              <a:rPr lang="fr-FR" sz="2300" b="1" i="1" spc="-1" dirty="0">
                <a:solidFill>
                  <a:schemeClr val="accent6"/>
                </a:solidFill>
                <a:latin typeface="Calibri"/>
              </a:rPr>
              <a:t>25 864  </a:t>
            </a:r>
            <a:r>
              <a:rPr lang="fr-FR" sz="2300" i="1" spc="-1" dirty="0">
                <a:solidFill>
                  <a:schemeClr val="accent6"/>
                </a:solidFill>
                <a:latin typeface="Calibri"/>
              </a:rPr>
              <a:t>&lt; 25 900</a:t>
            </a:r>
            <a:endParaRPr lang="fr-FR" sz="2300" dirty="0"/>
          </a:p>
        </p:txBody>
      </p:sp>
    </p:spTree>
    <p:extLst>
      <p:ext uri="{BB962C8B-B14F-4D97-AF65-F5344CB8AC3E}">
        <p14:creationId xmlns:p14="http://schemas.microsoft.com/office/powerpoint/2010/main" val="643362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ZoneTexte 68">
            <a:extLst>
              <a:ext uri="{FF2B5EF4-FFF2-40B4-BE49-F238E27FC236}">
                <a16:creationId xmlns:a16="http://schemas.microsoft.com/office/drawing/2014/main" id="{E61A4707-C33E-429F-8BF9-5E44D62D05EF}"/>
              </a:ext>
            </a:extLst>
          </p:cNvPr>
          <p:cNvSpPr txBox="1"/>
          <p:nvPr/>
        </p:nvSpPr>
        <p:spPr>
          <a:xfrm>
            <a:off x="20405" y="6049925"/>
            <a:ext cx="91031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100" dirty="0">
                <a:solidFill>
                  <a:schemeClr val="accent6"/>
                </a:solidFill>
              </a:rPr>
              <a:t>_________ &lt;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623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059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160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506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&lt; _________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3AFAB7F9-9D0E-420F-9E98-4141DFE268EA}"/>
              </a:ext>
            </a:extLst>
          </p:cNvPr>
          <p:cNvSpPr txBox="1"/>
          <p:nvPr/>
        </p:nvSpPr>
        <p:spPr>
          <a:xfrm>
            <a:off x="0" y="5471690"/>
            <a:ext cx="91031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100" dirty="0">
                <a:solidFill>
                  <a:schemeClr val="accent6"/>
                </a:solidFill>
              </a:rPr>
              <a:t>_________ &lt; 89 235 460 875 &lt; _________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DD685AFF-7585-4D9E-B7EF-86E71882C573}"/>
              </a:ext>
            </a:extLst>
          </p:cNvPr>
          <p:cNvSpPr txBox="1"/>
          <p:nvPr/>
        </p:nvSpPr>
        <p:spPr>
          <a:xfrm>
            <a:off x="0" y="4926232"/>
            <a:ext cx="91031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100" dirty="0">
                <a:solidFill>
                  <a:schemeClr val="accent6"/>
                </a:solidFill>
              </a:rPr>
              <a:t>_________ &lt; 5 821 784 023 &lt; _________</a:t>
            </a:r>
          </a:p>
        </p:txBody>
      </p:sp>
      <p:sp>
        <p:nvSpPr>
          <p:cNvPr id="6" name="CustomShape 1">
            <a:extLst>
              <a:ext uri="{FF2B5EF4-FFF2-40B4-BE49-F238E27FC236}">
                <a16:creationId xmlns:a16="http://schemas.microsoft.com/office/drawing/2014/main" id="{11CFE2FE-5310-4DF8-AAAC-21B93C1056A0}"/>
              </a:ext>
            </a:extLst>
          </p:cNvPr>
          <p:cNvSpPr/>
          <p:nvPr/>
        </p:nvSpPr>
        <p:spPr>
          <a:xfrm>
            <a:off x="4918" y="-15085"/>
            <a:ext cx="1090863" cy="346365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0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000" b="0" strike="noStrike" spc="-1" dirty="0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E6B09CD5-D193-4D34-AF17-2578B7B781DC}"/>
              </a:ext>
            </a:extLst>
          </p:cNvPr>
          <p:cNvSpPr/>
          <p:nvPr/>
        </p:nvSpPr>
        <p:spPr>
          <a:xfrm>
            <a:off x="40812" y="3477671"/>
            <a:ext cx="1090863" cy="361358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000" b="1" strike="noStrike" spc="-1" dirty="0">
                <a:solidFill>
                  <a:srgbClr val="FFFFFF"/>
                </a:solidFill>
                <a:latin typeface="Calibri" panose="020F0502020204030204" pitchFamily="34" charset="0"/>
                <a:ea typeface="DejaVu Sans"/>
              </a:rPr>
              <a:t>CM2</a:t>
            </a:r>
            <a:endParaRPr lang="fr-FR" sz="2000" b="0" strike="noStrike" spc="-1" dirty="0">
              <a:latin typeface="Calibri" panose="020F0502020204030204" pitchFamily="34" charset="0"/>
            </a:endParaRP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49895605-9EB2-4C82-BB04-0BA00F40E0CA}"/>
              </a:ext>
            </a:extLst>
          </p:cNvPr>
          <p:cNvGrpSpPr/>
          <p:nvPr/>
        </p:nvGrpSpPr>
        <p:grpSpPr>
          <a:xfrm>
            <a:off x="8604997" y="0"/>
            <a:ext cx="539003" cy="816430"/>
            <a:chOff x="25131" y="1"/>
            <a:chExt cx="539003" cy="816430"/>
          </a:xfrm>
        </p:grpSpPr>
        <p:pic>
          <p:nvPicPr>
            <p:cNvPr id="9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5793AAB5-611A-488D-9299-B199AA80B5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657B287E-25A6-40AD-8851-253766423407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9F794D04-32E2-442D-86A5-28B7EAE5C202}"/>
              </a:ext>
            </a:extLst>
          </p:cNvPr>
          <p:cNvSpPr/>
          <p:nvPr/>
        </p:nvSpPr>
        <p:spPr>
          <a:xfrm>
            <a:off x="-354563" y="817662"/>
            <a:ext cx="9853125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394 160 505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78 023 784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5 870 463&lt;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407 931 656 &lt; _________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C71EA9CF-9CDC-4F24-9BAA-0898CEA38FC3}"/>
              </a:ext>
            </a:extLst>
          </p:cNvPr>
          <p:cNvSpPr txBox="1"/>
          <p:nvPr/>
        </p:nvSpPr>
        <p:spPr>
          <a:xfrm>
            <a:off x="0" y="4347350"/>
            <a:ext cx="91031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100" dirty="0">
                <a:solidFill>
                  <a:schemeClr val="accent6"/>
                </a:solidFill>
              </a:rPr>
              <a:t>_________ &lt;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413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230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652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781&lt; _________</a:t>
            </a:r>
          </a:p>
        </p:txBody>
      </p:sp>
      <p:grpSp>
        <p:nvGrpSpPr>
          <p:cNvPr id="88" name="Groupe 87">
            <a:extLst>
              <a:ext uri="{FF2B5EF4-FFF2-40B4-BE49-F238E27FC236}">
                <a16:creationId xmlns:a16="http://schemas.microsoft.com/office/drawing/2014/main" id="{A4B85555-6F95-44CC-A9A9-B9081C768D7E}"/>
              </a:ext>
            </a:extLst>
          </p:cNvPr>
          <p:cNvGrpSpPr/>
          <p:nvPr/>
        </p:nvGrpSpPr>
        <p:grpSpPr>
          <a:xfrm>
            <a:off x="172826" y="795250"/>
            <a:ext cx="2967260" cy="630805"/>
            <a:chOff x="8920024" y="3249525"/>
            <a:chExt cx="2967260" cy="630805"/>
          </a:xfrm>
        </p:grpSpPr>
        <p:sp>
          <p:nvSpPr>
            <p:cNvPr id="89" name="Rectangle : coins arrondis 88">
              <a:extLst>
                <a:ext uri="{FF2B5EF4-FFF2-40B4-BE49-F238E27FC236}">
                  <a16:creationId xmlns:a16="http://schemas.microsoft.com/office/drawing/2014/main" id="{89443924-A9BD-40BC-984F-8C89F34F943D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Rectangle : coins arrondis 89">
              <a:extLst>
                <a:ext uri="{FF2B5EF4-FFF2-40B4-BE49-F238E27FC236}">
                  <a16:creationId xmlns:a16="http://schemas.microsoft.com/office/drawing/2014/main" id="{984446BB-065D-4ADE-B382-8CF92FCDD1E4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394 160 500</a:t>
              </a:r>
            </a:p>
          </p:txBody>
        </p:sp>
      </p:grpSp>
      <p:grpSp>
        <p:nvGrpSpPr>
          <p:cNvPr id="91" name="Groupe 90">
            <a:extLst>
              <a:ext uri="{FF2B5EF4-FFF2-40B4-BE49-F238E27FC236}">
                <a16:creationId xmlns:a16="http://schemas.microsoft.com/office/drawing/2014/main" id="{6DAAC6B7-55B2-437E-84F5-CF23E437A098}"/>
              </a:ext>
            </a:extLst>
          </p:cNvPr>
          <p:cNvGrpSpPr/>
          <p:nvPr/>
        </p:nvGrpSpPr>
        <p:grpSpPr>
          <a:xfrm>
            <a:off x="5907238" y="785440"/>
            <a:ext cx="2967260" cy="630805"/>
            <a:chOff x="8920024" y="3249525"/>
            <a:chExt cx="2967260" cy="630805"/>
          </a:xfrm>
        </p:grpSpPr>
        <p:sp>
          <p:nvSpPr>
            <p:cNvPr id="92" name="Rectangle : coins arrondis 91">
              <a:extLst>
                <a:ext uri="{FF2B5EF4-FFF2-40B4-BE49-F238E27FC236}">
                  <a16:creationId xmlns:a16="http://schemas.microsoft.com/office/drawing/2014/main" id="{9FF93DAA-791B-4767-B089-D206AFCEC7D2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Rectangle : coins arrondis 92">
              <a:extLst>
                <a:ext uri="{FF2B5EF4-FFF2-40B4-BE49-F238E27FC236}">
                  <a16:creationId xmlns:a16="http://schemas.microsoft.com/office/drawing/2014/main" id="{CBEFCA3D-495C-4B78-B14A-F79894BC94AD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394 160 510</a:t>
              </a:r>
            </a:p>
          </p:txBody>
        </p:sp>
      </p:grpSp>
      <p:grpSp>
        <p:nvGrpSpPr>
          <p:cNvPr id="94" name="Groupe 93">
            <a:extLst>
              <a:ext uri="{FF2B5EF4-FFF2-40B4-BE49-F238E27FC236}">
                <a16:creationId xmlns:a16="http://schemas.microsoft.com/office/drawing/2014/main" id="{EBB4B3B8-3DEF-4A6D-9E5E-C5CA7C18FA36}"/>
              </a:ext>
            </a:extLst>
          </p:cNvPr>
          <p:cNvGrpSpPr/>
          <p:nvPr/>
        </p:nvGrpSpPr>
        <p:grpSpPr>
          <a:xfrm>
            <a:off x="307864" y="1333324"/>
            <a:ext cx="2967260" cy="630805"/>
            <a:chOff x="8920024" y="3249525"/>
            <a:chExt cx="2967260" cy="630805"/>
          </a:xfrm>
        </p:grpSpPr>
        <p:sp>
          <p:nvSpPr>
            <p:cNvPr id="95" name="Rectangle : coins arrondis 94">
              <a:extLst>
                <a:ext uri="{FF2B5EF4-FFF2-40B4-BE49-F238E27FC236}">
                  <a16:creationId xmlns:a16="http://schemas.microsoft.com/office/drawing/2014/main" id="{1E8FB108-0E3E-4B41-95CA-05123EC5CF33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Rectangle : coins arrondis 95">
              <a:extLst>
                <a:ext uri="{FF2B5EF4-FFF2-40B4-BE49-F238E27FC236}">
                  <a16:creationId xmlns:a16="http://schemas.microsoft.com/office/drawing/2014/main" id="{ADBC97F4-D445-4D62-92B1-DAC5F33E15A8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78 023 780</a:t>
              </a:r>
            </a:p>
          </p:txBody>
        </p:sp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99AC8125-FF6E-4DDB-84EB-5BC7743AFE39}"/>
              </a:ext>
            </a:extLst>
          </p:cNvPr>
          <p:cNvGrpSpPr/>
          <p:nvPr/>
        </p:nvGrpSpPr>
        <p:grpSpPr>
          <a:xfrm>
            <a:off x="5844389" y="1357364"/>
            <a:ext cx="2967260" cy="630805"/>
            <a:chOff x="8920024" y="3249525"/>
            <a:chExt cx="2967260" cy="630805"/>
          </a:xfrm>
        </p:grpSpPr>
        <p:sp>
          <p:nvSpPr>
            <p:cNvPr id="98" name="Rectangle : coins arrondis 97">
              <a:extLst>
                <a:ext uri="{FF2B5EF4-FFF2-40B4-BE49-F238E27FC236}">
                  <a16:creationId xmlns:a16="http://schemas.microsoft.com/office/drawing/2014/main" id="{FB54EB8C-BCE7-4059-8DBD-12701069F37B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Rectangle : coins arrondis 98">
              <a:extLst>
                <a:ext uri="{FF2B5EF4-FFF2-40B4-BE49-F238E27FC236}">
                  <a16:creationId xmlns:a16="http://schemas.microsoft.com/office/drawing/2014/main" id="{912BB91E-4E9E-4096-973F-B7D0E1909EBA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</a:rPr>
                <a:t>78 023 790</a:t>
              </a:r>
            </a:p>
          </p:txBody>
        </p:sp>
      </p:grpSp>
      <p:grpSp>
        <p:nvGrpSpPr>
          <p:cNvPr id="100" name="Groupe 99">
            <a:extLst>
              <a:ext uri="{FF2B5EF4-FFF2-40B4-BE49-F238E27FC236}">
                <a16:creationId xmlns:a16="http://schemas.microsoft.com/office/drawing/2014/main" id="{AC209B33-EE84-4D07-BFF3-AFD9158387AC}"/>
              </a:ext>
            </a:extLst>
          </p:cNvPr>
          <p:cNvGrpSpPr/>
          <p:nvPr/>
        </p:nvGrpSpPr>
        <p:grpSpPr>
          <a:xfrm>
            <a:off x="491028" y="1905101"/>
            <a:ext cx="2967260" cy="630805"/>
            <a:chOff x="8920024" y="3249525"/>
            <a:chExt cx="2967260" cy="630805"/>
          </a:xfrm>
        </p:grpSpPr>
        <p:sp>
          <p:nvSpPr>
            <p:cNvPr id="101" name="Rectangle : coins arrondis 100">
              <a:extLst>
                <a:ext uri="{FF2B5EF4-FFF2-40B4-BE49-F238E27FC236}">
                  <a16:creationId xmlns:a16="http://schemas.microsoft.com/office/drawing/2014/main" id="{FCD501AB-CD45-4DF5-A5AF-7F9F21F2FB7A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2" name="Rectangle : coins arrondis 101">
              <a:extLst>
                <a:ext uri="{FF2B5EF4-FFF2-40B4-BE49-F238E27FC236}">
                  <a16:creationId xmlns:a16="http://schemas.microsoft.com/office/drawing/2014/main" id="{668FDD16-4C2E-4C30-A652-83E417933B6C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5 870 460</a:t>
              </a:r>
            </a:p>
          </p:txBody>
        </p:sp>
      </p:grp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628E8CC0-D6BC-483B-83B6-09113F2F99F7}"/>
              </a:ext>
            </a:extLst>
          </p:cNvPr>
          <p:cNvGrpSpPr/>
          <p:nvPr/>
        </p:nvGrpSpPr>
        <p:grpSpPr>
          <a:xfrm>
            <a:off x="5653204" y="1909642"/>
            <a:ext cx="2967260" cy="630805"/>
            <a:chOff x="8920024" y="3249525"/>
            <a:chExt cx="2967260" cy="630805"/>
          </a:xfrm>
        </p:grpSpPr>
        <p:sp>
          <p:nvSpPr>
            <p:cNvPr id="104" name="Rectangle : coins arrondis 103">
              <a:extLst>
                <a:ext uri="{FF2B5EF4-FFF2-40B4-BE49-F238E27FC236}">
                  <a16:creationId xmlns:a16="http://schemas.microsoft.com/office/drawing/2014/main" id="{5FFE8A01-7D32-468B-A8DE-7834EAD635CC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Rectangle : coins arrondis 104">
              <a:extLst>
                <a:ext uri="{FF2B5EF4-FFF2-40B4-BE49-F238E27FC236}">
                  <a16:creationId xmlns:a16="http://schemas.microsoft.com/office/drawing/2014/main" id="{AC1FC4CE-BDD8-4969-874D-4E473B7723D4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5 870 470</a:t>
              </a: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2564B40C-87E8-4061-B76C-259277806F4E}"/>
              </a:ext>
            </a:extLst>
          </p:cNvPr>
          <p:cNvGrpSpPr/>
          <p:nvPr/>
        </p:nvGrpSpPr>
        <p:grpSpPr>
          <a:xfrm>
            <a:off x="189267" y="2444049"/>
            <a:ext cx="2967260" cy="630805"/>
            <a:chOff x="8920024" y="3249525"/>
            <a:chExt cx="2967260" cy="630805"/>
          </a:xfrm>
        </p:grpSpPr>
        <p:sp>
          <p:nvSpPr>
            <p:cNvPr id="107" name="Rectangle : coins arrondis 106">
              <a:extLst>
                <a:ext uri="{FF2B5EF4-FFF2-40B4-BE49-F238E27FC236}">
                  <a16:creationId xmlns:a16="http://schemas.microsoft.com/office/drawing/2014/main" id="{8A4A244E-D047-4634-9B81-61DBCC42BFF5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" name="Rectangle : coins arrondis 107">
              <a:extLst>
                <a:ext uri="{FF2B5EF4-FFF2-40B4-BE49-F238E27FC236}">
                  <a16:creationId xmlns:a16="http://schemas.microsoft.com/office/drawing/2014/main" id="{F72B2796-368E-416B-BD67-0022720A1E64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407 931 650</a:t>
              </a:r>
            </a:p>
          </p:txBody>
        </p:sp>
      </p:grpSp>
      <p:grpSp>
        <p:nvGrpSpPr>
          <p:cNvPr id="109" name="Groupe 108">
            <a:extLst>
              <a:ext uri="{FF2B5EF4-FFF2-40B4-BE49-F238E27FC236}">
                <a16:creationId xmlns:a16="http://schemas.microsoft.com/office/drawing/2014/main" id="{098A86FA-B04A-40E9-B5C8-1DA70F8D229D}"/>
              </a:ext>
            </a:extLst>
          </p:cNvPr>
          <p:cNvGrpSpPr/>
          <p:nvPr/>
        </p:nvGrpSpPr>
        <p:grpSpPr>
          <a:xfrm>
            <a:off x="5908956" y="2449344"/>
            <a:ext cx="2967260" cy="630805"/>
            <a:chOff x="8920024" y="3249525"/>
            <a:chExt cx="2967260" cy="630805"/>
          </a:xfrm>
        </p:grpSpPr>
        <p:sp>
          <p:nvSpPr>
            <p:cNvPr id="110" name="Rectangle : coins arrondis 109">
              <a:extLst>
                <a:ext uri="{FF2B5EF4-FFF2-40B4-BE49-F238E27FC236}">
                  <a16:creationId xmlns:a16="http://schemas.microsoft.com/office/drawing/2014/main" id="{0B9966B4-A26D-4035-BF43-FE1AF89E551B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Rectangle : coins arrondis 110">
              <a:extLst>
                <a:ext uri="{FF2B5EF4-FFF2-40B4-BE49-F238E27FC236}">
                  <a16:creationId xmlns:a16="http://schemas.microsoft.com/office/drawing/2014/main" id="{EF96A465-D965-4B77-BBD3-0A2A68C10685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407 931 660</a:t>
              </a:r>
            </a:p>
          </p:txBody>
        </p:sp>
      </p:grp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A591809C-69DF-43B8-8037-0BFCD6B20A7D}"/>
              </a:ext>
            </a:extLst>
          </p:cNvPr>
          <p:cNvGrpSpPr/>
          <p:nvPr/>
        </p:nvGrpSpPr>
        <p:grpSpPr>
          <a:xfrm>
            <a:off x="-370605" y="4329065"/>
            <a:ext cx="3250687" cy="578882"/>
            <a:chOff x="744973" y="2623999"/>
            <a:chExt cx="4304598" cy="578882"/>
          </a:xfrm>
        </p:grpSpPr>
        <p:sp>
          <p:nvSpPr>
            <p:cNvPr id="113" name="Rectangle : coins arrondis 112">
              <a:extLst>
                <a:ext uri="{FF2B5EF4-FFF2-40B4-BE49-F238E27FC236}">
                  <a16:creationId xmlns:a16="http://schemas.microsoft.com/office/drawing/2014/main" id="{CF4A97D3-8988-4EC9-A4D5-D425C31DC8EF}"/>
                </a:ext>
              </a:extLst>
            </p:cNvPr>
            <p:cNvSpPr/>
            <p:nvPr/>
          </p:nvSpPr>
          <p:spPr>
            <a:xfrm>
              <a:off x="1268533" y="2676579"/>
              <a:ext cx="3735109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14" name="Rectangle : coins arrondis 113">
              <a:extLst>
                <a:ext uri="{FF2B5EF4-FFF2-40B4-BE49-F238E27FC236}">
                  <a16:creationId xmlns:a16="http://schemas.microsoft.com/office/drawing/2014/main" id="{2D3B82B3-3977-48FF-A31D-DA33CA9A6592}"/>
                </a:ext>
              </a:extLst>
            </p:cNvPr>
            <p:cNvSpPr/>
            <p:nvPr/>
          </p:nvSpPr>
          <p:spPr>
            <a:xfrm>
              <a:off x="744973" y="2623999"/>
              <a:ext cx="4304598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413 230 652 700</a:t>
              </a:r>
            </a:p>
          </p:txBody>
        </p:sp>
      </p:grpSp>
      <p:grpSp>
        <p:nvGrpSpPr>
          <p:cNvPr id="115" name="Groupe 114">
            <a:extLst>
              <a:ext uri="{FF2B5EF4-FFF2-40B4-BE49-F238E27FC236}">
                <a16:creationId xmlns:a16="http://schemas.microsoft.com/office/drawing/2014/main" id="{DB221476-9616-42B4-8041-2B8EB48CB00D}"/>
              </a:ext>
            </a:extLst>
          </p:cNvPr>
          <p:cNvGrpSpPr/>
          <p:nvPr/>
        </p:nvGrpSpPr>
        <p:grpSpPr>
          <a:xfrm>
            <a:off x="6232429" y="4332677"/>
            <a:ext cx="3011526" cy="578882"/>
            <a:chOff x="1413291" y="2623999"/>
            <a:chExt cx="3636280" cy="578882"/>
          </a:xfrm>
        </p:grpSpPr>
        <p:sp>
          <p:nvSpPr>
            <p:cNvPr id="116" name="Rectangle : coins arrondis 115">
              <a:extLst>
                <a:ext uri="{FF2B5EF4-FFF2-40B4-BE49-F238E27FC236}">
                  <a16:creationId xmlns:a16="http://schemas.microsoft.com/office/drawing/2014/main" id="{50F83868-8EDF-4DF5-B6BF-A9F1673D121C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17" name="Rectangle : coins arrondis 116">
              <a:extLst>
                <a:ext uri="{FF2B5EF4-FFF2-40B4-BE49-F238E27FC236}">
                  <a16:creationId xmlns:a16="http://schemas.microsoft.com/office/drawing/2014/main" id="{4E5135A3-7C8C-4BE3-BDCB-63F888809FB8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413 230 652 800 </a:t>
              </a:r>
            </a:p>
          </p:txBody>
        </p:sp>
      </p:grpSp>
      <p:grpSp>
        <p:nvGrpSpPr>
          <p:cNvPr id="118" name="Groupe 117">
            <a:extLst>
              <a:ext uri="{FF2B5EF4-FFF2-40B4-BE49-F238E27FC236}">
                <a16:creationId xmlns:a16="http://schemas.microsoft.com/office/drawing/2014/main" id="{128D41C9-5EC2-462D-BCE4-3113CC36C625}"/>
              </a:ext>
            </a:extLst>
          </p:cNvPr>
          <p:cNvGrpSpPr/>
          <p:nvPr/>
        </p:nvGrpSpPr>
        <p:grpSpPr>
          <a:xfrm>
            <a:off x="165644" y="4906026"/>
            <a:ext cx="2745996" cy="578882"/>
            <a:chOff x="1413291" y="2623999"/>
            <a:chExt cx="3636280" cy="578882"/>
          </a:xfrm>
        </p:grpSpPr>
        <p:sp>
          <p:nvSpPr>
            <p:cNvPr id="119" name="Rectangle : coins arrondis 118">
              <a:extLst>
                <a:ext uri="{FF2B5EF4-FFF2-40B4-BE49-F238E27FC236}">
                  <a16:creationId xmlns:a16="http://schemas.microsoft.com/office/drawing/2014/main" id="{F5D31AE0-41FC-4523-A972-0C28366313F0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20" name="Rectangle : coins arrondis 119">
              <a:extLst>
                <a:ext uri="{FF2B5EF4-FFF2-40B4-BE49-F238E27FC236}">
                  <a16:creationId xmlns:a16="http://schemas.microsoft.com/office/drawing/2014/main" id="{662E3381-F78F-4458-B6E2-7F2130072B3B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5 821 784 000</a:t>
              </a:r>
            </a:p>
          </p:txBody>
        </p:sp>
      </p:grpSp>
      <p:grpSp>
        <p:nvGrpSpPr>
          <p:cNvPr id="121" name="Groupe 120">
            <a:extLst>
              <a:ext uri="{FF2B5EF4-FFF2-40B4-BE49-F238E27FC236}">
                <a16:creationId xmlns:a16="http://schemas.microsoft.com/office/drawing/2014/main" id="{93FF1427-39F0-4800-84AE-F9BC3C601119}"/>
              </a:ext>
            </a:extLst>
          </p:cNvPr>
          <p:cNvGrpSpPr/>
          <p:nvPr/>
        </p:nvGrpSpPr>
        <p:grpSpPr>
          <a:xfrm>
            <a:off x="6204120" y="4914935"/>
            <a:ext cx="2745996" cy="578882"/>
            <a:chOff x="1413291" y="2623999"/>
            <a:chExt cx="3636280" cy="578882"/>
          </a:xfrm>
        </p:grpSpPr>
        <p:sp>
          <p:nvSpPr>
            <p:cNvPr id="122" name="Rectangle : coins arrondis 121">
              <a:extLst>
                <a:ext uri="{FF2B5EF4-FFF2-40B4-BE49-F238E27FC236}">
                  <a16:creationId xmlns:a16="http://schemas.microsoft.com/office/drawing/2014/main" id="{171727A8-B97E-4355-B35B-904AB9E9F6F0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23" name="Rectangle : coins arrondis 122">
              <a:extLst>
                <a:ext uri="{FF2B5EF4-FFF2-40B4-BE49-F238E27FC236}">
                  <a16:creationId xmlns:a16="http://schemas.microsoft.com/office/drawing/2014/main" id="{4CEB78F7-2B27-45B7-B4E3-D9F7E2C85CA0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</a:rPr>
                <a:t>5 821 784 100</a:t>
              </a:r>
            </a:p>
          </p:txBody>
        </p:sp>
      </p:grpSp>
      <p:grpSp>
        <p:nvGrpSpPr>
          <p:cNvPr id="124" name="Groupe 123">
            <a:extLst>
              <a:ext uri="{FF2B5EF4-FFF2-40B4-BE49-F238E27FC236}">
                <a16:creationId xmlns:a16="http://schemas.microsoft.com/office/drawing/2014/main" id="{8E5A907B-D66F-4A5C-9A80-1785F21199A2}"/>
              </a:ext>
            </a:extLst>
          </p:cNvPr>
          <p:cNvGrpSpPr/>
          <p:nvPr/>
        </p:nvGrpSpPr>
        <p:grpSpPr>
          <a:xfrm>
            <a:off x="94103" y="5486363"/>
            <a:ext cx="2745996" cy="578882"/>
            <a:chOff x="1413291" y="2623999"/>
            <a:chExt cx="3636280" cy="578882"/>
          </a:xfrm>
        </p:grpSpPr>
        <p:sp>
          <p:nvSpPr>
            <p:cNvPr id="125" name="Rectangle : coins arrondis 124">
              <a:extLst>
                <a:ext uri="{FF2B5EF4-FFF2-40B4-BE49-F238E27FC236}">
                  <a16:creationId xmlns:a16="http://schemas.microsoft.com/office/drawing/2014/main" id="{3A082CB8-B3D7-4839-9DCA-F7E507E8E72A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26" name="Rectangle : coins arrondis 125">
              <a:extLst>
                <a:ext uri="{FF2B5EF4-FFF2-40B4-BE49-F238E27FC236}">
                  <a16:creationId xmlns:a16="http://schemas.microsoft.com/office/drawing/2014/main" id="{0FD32D7B-E950-4EC3-91C1-7BB07D86BEA2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89 235 460 800</a:t>
              </a:r>
            </a:p>
          </p:txBody>
        </p:sp>
      </p:grpSp>
      <p:grpSp>
        <p:nvGrpSpPr>
          <p:cNvPr id="127" name="Groupe 126">
            <a:extLst>
              <a:ext uri="{FF2B5EF4-FFF2-40B4-BE49-F238E27FC236}">
                <a16:creationId xmlns:a16="http://schemas.microsoft.com/office/drawing/2014/main" id="{6E175F9B-58F9-4971-AB57-C62BAD8A9B16}"/>
              </a:ext>
            </a:extLst>
          </p:cNvPr>
          <p:cNvGrpSpPr/>
          <p:nvPr/>
        </p:nvGrpSpPr>
        <p:grpSpPr>
          <a:xfrm>
            <a:off x="6240327" y="5489975"/>
            <a:ext cx="2745996" cy="578882"/>
            <a:chOff x="1413291" y="2623999"/>
            <a:chExt cx="3636280" cy="578882"/>
          </a:xfrm>
        </p:grpSpPr>
        <p:sp>
          <p:nvSpPr>
            <p:cNvPr id="128" name="Rectangle : coins arrondis 127">
              <a:extLst>
                <a:ext uri="{FF2B5EF4-FFF2-40B4-BE49-F238E27FC236}">
                  <a16:creationId xmlns:a16="http://schemas.microsoft.com/office/drawing/2014/main" id="{7A16A322-AE8D-4D3F-893A-A744334808B4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29" name="Rectangle : coins arrondis 128">
              <a:extLst>
                <a:ext uri="{FF2B5EF4-FFF2-40B4-BE49-F238E27FC236}">
                  <a16:creationId xmlns:a16="http://schemas.microsoft.com/office/drawing/2014/main" id="{7DC320F8-0775-4E1B-B743-C93877818449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</a:rPr>
                <a:t>89 235 460 900</a:t>
              </a:r>
            </a:p>
          </p:txBody>
        </p:sp>
      </p:grpSp>
      <p:grpSp>
        <p:nvGrpSpPr>
          <p:cNvPr id="130" name="Groupe 129">
            <a:extLst>
              <a:ext uri="{FF2B5EF4-FFF2-40B4-BE49-F238E27FC236}">
                <a16:creationId xmlns:a16="http://schemas.microsoft.com/office/drawing/2014/main" id="{78D36895-28F7-4423-A83F-FB1CE6184084}"/>
              </a:ext>
            </a:extLst>
          </p:cNvPr>
          <p:cNvGrpSpPr/>
          <p:nvPr/>
        </p:nvGrpSpPr>
        <p:grpSpPr>
          <a:xfrm>
            <a:off x="-132273" y="6041131"/>
            <a:ext cx="3033986" cy="578882"/>
            <a:chOff x="1469342" y="2623999"/>
            <a:chExt cx="3639511" cy="578882"/>
          </a:xfrm>
        </p:grpSpPr>
        <p:sp>
          <p:nvSpPr>
            <p:cNvPr id="131" name="Rectangle : coins arrondis 130">
              <a:extLst>
                <a:ext uri="{FF2B5EF4-FFF2-40B4-BE49-F238E27FC236}">
                  <a16:creationId xmlns:a16="http://schemas.microsoft.com/office/drawing/2014/main" id="{F1188136-3850-4A91-A1FD-F2AE6BA443B1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32" name="Rectangle : coins arrondis 131">
              <a:extLst>
                <a:ext uri="{FF2B5EF4-FFF2-40B4-BE49-F238E27FC236}">
                  <a16:creationId xmlns:a16="http://schemas.microsoft.com/office/drawing/2014/main" id="{3AA16FF3-BB68-4D0B-B681-D379425C7C1B}"/>
                </a:ext>
              </a:extLst>
            </p:cNvPr>
            <p:cNvSpPr/>
            <p:nvPr/>
          </p:nvSpPr>
          <p:spPr>
            <a:xfrm>
              <a:off x="1528623" y="2623999"/>
              <a:ext cx="358023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623 059 160 500</a:t>
              </a:r>
            </a:p>
          </p:txBody>
        </p:sp>
      </p:grpSp>
      <p:grpSp>
        <p:nvGrpSpPr>
          <p:cNvPr id="133" name="Groupe 132">
            <a:extLst>
              <a:ext uri="{FF2B5EF4-FFF2-40B4-BE49-F238E27FC236}">
                <a16:creationId xmlns:a16="http://schemas.microsoft.com/office/drawing/2014/main" id="{33EAF425-D009-4F0B-85CD-3ED5B43393D4}"/>
              </a:ext>
            </a:extLst>
          </p:cNvPr>
          <p:cNvGrpSpPr/>
          <p:nvPr/>
        </p:nvGrpSpPr>
        <p:grpSpPr>
          <a:xfrm>
            <a:off x="6210698" y="6031581"/>
            <a:ext cx="3037169" cy="1055608"/>
            <a:chOff x="1330877" y="2624885"/>
            <a:chExt cx="3672765" cy="1055608"/>
          </a:xfrm>
        </p:grpSpPr>
        <p:sp>
          <p:nvSpPr>
            <p:cNvPr id="134" name="Rectangle : coins arrondis 133">
              <a:extLst>
                <a:ext uri="{FF2B5EF4-FFF2-40B4-BE49-F238E27FC236}">
                  <a16:creationId xmlns:a16="http://schemas.microsoft.com/office/drawing/2014/main" id="{915BAF5C-D39C-4E33-ACBB-04B15FDDB765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35" name="Rectangle : coins arrondis 134">
              <a:extLst>
                <a:ext uri="{FF2B5EF4-FFF2-40B4-BE49-F238E27FC236}">
                  <a16:creationId xmlns:a16="http://schemas.microsoft.com/office/drawing/2014/main" id="{84545A9E-B5CE-43B9-9853-E460E0EAD349}"/>
                </a:ext>
              </a:extLst>
            </p:cNvPr>
            <p:cNvSpPr/>
            <p:nvPr/>
          </p:nvSpPr>
          <p:spPr>
            <a:xfrm>
              <a:off x="1330877" y="2624885"/>
              <a:ext cx="3636280" cy="1055608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623 059 160 600</a:t>
              </a:r>
            </a:p>
          </p:txBody>
        </p:sp>
      </p:grpSp>
      <p:sp>
        <p:nvSpPr>
          <p:cNvPr id="62" name="CustomShape 4">
            <a:extLst>
              <a:ext uri="{FF2B5EF4-FFF2-40B4-BE49-F238E27FC236}">
                <a16:creationId xmlns:a16="http://schemas.microsoft.com/office/drawing/2014/main" id="{1A44E0AC-70CC-42B1-B7A4-9A8A368786A5}"/>
              </a:ext>
            </a:extLst>
          </p:cNvPr>
          <p:cNvSpPr/>
          <p:nvPr/>
        </p:nvSpPr>
        <p:spPr>
          <a:xfrm>
            <a:off x="1126357" y="-15085"/>
            <a:ext cx="7263216" cy="7987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buClr>
                <a:srgbClr val="00B050"/>
              </a:buClr>
            </a:pPr>
            <a:r>
              <a:rPr lang="fr-FR" sz="2400" spc="-1" dirty="0">
                <a:solidFill>
                  <a:schemeClr val="accent1"/>
                </a:solidFill>
                <a:latin typeface="Calibri"/>
              </a:rPr>
              <a:t>J’encadre ces nombres à la dizaine</a:t>
            </a:r>
            <a:r>
              <a:rPr lang="fr-FR" sz="2400" spc="-1" dirty="0">
                <a:solidFill>
                  <a:srgbClr val="00B050"/>
                </a:solidFill>
                <a:latin typeface="Calibri"/>
              </a:rPr>
              <a:t>. </a:t>
            </a:r>
          </a:p>
          <a:p>
            <a:pPr marL="1800" algn="ctr">
              <a:buClr>
                <a:srgbClr val="00B050"/>
              </a:buClr>
            </a:pPr>
            <a:r>
              <a:rPr lang="fr-FR" sz="2200" i="1" spc="-1" dirty="0">
                <a:solidFill>
                  <a:schemeClr val="accent1"/>
                </a:solidFill>
                <a:latin typeface="Calibri"/>
              </a:rPr>
              <a:t>Exemple : 1450 &lt;</a:t>
            </a:r>
            <a:r>
              <a:rPr lang="fr-FR" sz="2200" b="1" i="1" spc="-1" dirty="0">
                <a:solidFill>
                  <a:schemeClr val="accent1"/>
                </a:solidFill>
                <a:latin typeface="Calibri"/>
              </a:rPr>
              <a:t> 1456 </a:t>
            </a:r>
            <a:r>
              <a:rPr lang="fr-FR" sz="2200" i="1" spc="-1" dirty="0">
                <a:solidFill>
                  <a:schemeClr val="accent1"/>
                </a:solidFill>
                <a:latin typeface="Calibri"/>
              </a:rPr>
              <a:t>&lt; 1460</a:t>
            </a:r>
            <a:endParaRPr lang="fr-FR" sz="2400" spc="-1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25E812F-9118-4B68-9408-722CC47FB70D}"/>
              </a:ext>
            </a:extLst>
          </p:cNvPr>
          <p:cNvSpPr/>
          <p:nvPr/>
        </p:nvSpPr>
        <p:spPr>
          <a:xfrm>
            <a:off x="1147946" y="3444380"/>
            <a:ext cx="77265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spc="-1" dirty="0">
                <a:solidFill>
                  <a:schemeClr val="accent6"/>
                </a:solidFill>
                <a:latin typeface="Calibri"/>
              </a:rPr>
              <a:t>J’encadre ces nombres à la centaine.</a:t>
            </a:r>
          </a:p>
          <a:p>
            <a:pPr algn="ctr"/>
            <a:r>
              <a:rPr lang="fr-FR" sz="2300" i="1" spc="-1" dirty="0">
                <a:solidFill>
                  <a:schemeClr val="accent6"/>
                </a:solidFill>
                <a:latin typeface="Calibri"/>
              </a:rPr>
              <a:t>Exemple : 25 800 &lt; </a:t>
            </a:r>
            <a:r>
              <a:rPr lang="fr-FR" sz="2300" b="1" i="1" spc="-1" dirty="0">
                <a:solidFill>
                  <a:schemeClr val="accent6"/>
                </a:solidFill>
                <a:latin typeface="Calibri"/>
              </a:rPr>
              <a:t>25 864  </a:t>
            </a:r>
            <a:r>
              <a:rPr lang="fr-FR" sz="2300" i="1" spc="-1" dirty="0">
                <a:solidFill>
                  <a:schemeClr val="accent6"/>
                </a:solidFill>
                <a:latin typeface="Calibri"/>
              </a:rPr>
              <a:t>&lt; 25 900</a:t>
            </a:r>
            <a:endParaRPr lang="fr-FR" sz="2300" dirty="0"/>
          </a:p>
        </p:txBody>
      </p:sp>
    </p:spTree>
    <p:extLst>
      <p:ext uri="{BB962C8B-B14F-4D97-AF65-F5344CB8AC3E}">
        <p14:creationId xmlns:p14="http://schemas.microsoft.com/office/powerpoint/2010/main" val="419384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566289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59364" cy="647546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40745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3430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566289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 dirty="0">
              <a:latin typeface="Arial"/>
            </a:endParaRPr>
          </a:p>
        </p:txBody>
      </p:sp>
      <p:pic>
        <p:nvPicPr>
          <p:cNvPr id="343" name="Image 8"/>
          <p:cNvPicPr/>
          <p:nvPr/>
        </p:nvPicPr>
        <p:blipFill>
          <a:blip r:embed="rId3"/>
          <a:stretch/>
        </p:blipFill>
        <p:spPr>
          <a:xfrm>
            <a:off x="40812" y="4316150"/>
            <a:ext cx="8950270" cy="2596020"/>
          </a:xfrm>
          <a:prstGeom prst="rect">
            <a:avLst/>
          </a:prstGeom>
          <a:ln>
            <a:noFill/>
          </a:ln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A57C93D2-C58C-44D1-97F1-FA8D051CFFA4}"/>
              </a:ext>
            </a:extLst>
          </p:cNvPr>
          <p:cNvSpPr txBox="1"/>
          <p:nvPr/>
        </p:nvSpPr>
        <p:spPr>
          <a:xfrm>
            <a:off x="4361614" y="796394"/>
            <a:ext cx="47823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32 194 005 914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59364" cy="647546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40745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E3AE66CC-1AE5-45A3-955C-094BA4329B6B}"/>
              </a:ext>
            </a:extLst>
          </p:cNvPr>
          <p:cNvSpPr/>
          <p:nvPr/>
        </p:nvSpPr>
        <p:spPr>
          <a:xfrm>
            <a:off x="-130578" y="2125762"/>
            <a:ext cx="3803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648 507 164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F14690-B44A-4B04-892D-8337B87F0C11}"/>
              </a:ext>
            </a:extLst>
          </p:cNvPr>
          <p:cNvSpPr/>
          <p:nvPr/>
        </p:nvSpPr>
        <p:spPr>
          <a:xfrm>
            <a:off x="40812" y="1433177"/>
            <a:ext cx="36474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1 056 843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EAE17B9-2430-4760-9F40-71935DAF7BD7}"/>
              </a:ext>
            </a:extLst>
          </p:cNvPr>
          <p:cNvSpPr txBox="1"/>
          <p:nvPr/>
        </p:nvSpPr>
        <p:spPr>
          <a:xfrm>
            <a:off x="4289899" y="1433177"/>
            <a:ext cx="4830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826 050 191 458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EC905E-F14A-4D84-9E98-51EC668B820D}"/>
              </a:ext>
            </a:extLst>
          </p:cNvPr>
          <p:cNvSpPr/>
          <p:nvPr/>
        </p:nvSpPr>
        <p:spPr>
          <a:xfrm>
            <a:off x="-95819" y="781665"/>
            <a:ext cx="37201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49 005 953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63658F2-0679-41CB-AB69-E360AC6E77D3}"/>
              </a:ext>
            </a:extLst>
          </p:cNvPr>
          <p:cNvSpPr txBox="1"/>
          <p:nvPr/>
        </p:nvSpPr>
        <p:spPr>
          <a:xfrm>
            <a:off x="4575530" y="2144813"/>
            <a:ext cx="4549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5 121 820 756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F1F90A-0153-43A8-92C0-389AE03A1E44}"/>
              </a:ext>
            </a:extLst>
          </p:cNvPr>
          <p:cNvSpPr/>
          <p:nvPr/>
        </p:nvSpPr>
        <p:spPr>
          <a:xfrm>
            <a:off x="99571" y="2800796"/>
            <a:ext cx="3583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501 092 458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2E87765-1B21-4B9D-95C1-7ED36ED6B573}"/>
              </a:ext>
            </a:extLst>
          </p:cNvPr>
          <p:cNvSpPr txBox="1"/>
          <p:nvPr/>
        </p:nvSpPr>
        <p:spPr>
          <a:xfrm>
            <a:off x="4105760" y="2837502"/>
            <a:ext cx="5029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142 358 706 914</a:t>
            </a:r>
          </a:p>
        </p:txBody>
      </p:sp>
      <p:sp>
        <p:nvSpPr>
          <p:cNvPr id="24" name="CustomShape 4">
            <a:extLst>
              <a:ext uri="{FF2B5EF4-FFF2-40B4-BE49-F238E27FC236}">
                <a16:creationId xmlns:a16="http://schemas.microsoft.com/office/drawing/2014/main" id="{DD156E88-86AE-4078-AB46-EDEF9A562D27}"/>
              </a:ext>
            </a:extLst>
          </p:cNvPr>
          <p:cNvSpPr/>
          <p:nvPr/>
        </p:nvSpPr>
        <p:spPr>
          <a:xfrm>
            <a:off x="40812" y="3525729"/>
            <a:ext cx="9062376" cy="8295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400" b="1" spc="-1" dirty="0">
                <a:solidFill>
                  <a:schemeClr val="accent1"/>
                </a:solidFill>
                <a:latin typeface="Calibri"/>
              </a:rPr>
              <a:t>CM1 : </a:t>
            </a:r>
            <a:r>
              <a:rPr lang="fr-FR" sz="2400" spc="-1" dirty="0">
                <a:solidFill>
                  <a:schemeClr val="accent1"/>
                </a:solidFill>
                <a:latin typeface="Calibri"/>
              </a:rPr>
              <a:t>J’encadre ces nombres à la centaine</a:t>
            </a:r>
            <a:r>
              <a:rPr lang="fr-FR" sz="2400" spc="-1" dirty="0">
                <a:solidFill>
                  <a:srgbClr val="00B050"/>
                </a:solidFill>
                <a:latin typeface="Calibri"/>
              </a:rPr>
              <a:t>. </a:t>
            </a:r>
            <a:r>
              <a:rPr lang="fr-FR" sz="2300" i="1" spc="-1" dirty="0">
                <a:solidFill>
                  <a:schemeClr val="accent1"/>
                </a:solidFill>
                <a:latin typeface="Calibri"/>
              </a:rPr>
              <a:t>Ex : 25 800 &lt; </a:t>
            </a:r>
            <a:r>
              <a:rPr lang="fr-FR" sz="2300" b="1" i="1" spc="-1" dirty="0">
                <a:solidFill>
                  <a:schemeClr val="accent1"/>
                </a:solidFill>
                <a:latin typeface="Calibri"/>
              </a:rPr>
              <a:t>25 864  </a:t>
            </a:r>
            <a:r>
              <a:rPr lang="fr-FR" sz="2300" i="1" spc="-1" dirty="0">
                <a:solidFill>
                  <a:schemeClr val="accent1"/>
                </a:solidFill>
                <a:latin typeface="Calibri"/>
              </a:rPr>
              <a:t>&lt; 25 900 </a:t>
            </a:r>
            <a:endParaRPr lang="fr-FR" sz="2300" spc="-1" dirty="0">
              <a:solidFill>
                <a:schemeClr val="accent1"/>
              </a:solidFill>
              <a:latin typeface="Calibri"/>
            </a:endParaRPr>
          </a:p>
          <a:p>
            <a:pPr marL="1800">
              <a:buClr>
                <a:srgbClr val="00B050"/>
              </a:buClr>
            </a:pPr>
            <a:r>
              <a:rPr lang="fr-FR" sz="2400" b="1" spc="-1" dirty="0">
                <a:solidFill>
                  <a:schemeClr val="accent6"/>
                </a:solidFill>
                <a:latin typeface="Calibri"/>
              </a:rPr>
              <a:t>CM2 : </a:t>
            </a:r>
            <a:r>
              <a:rPr lang="fr-FR" sz="2400" spc="-1" dirty="0">
                <a:solidFill>
                  <a:schemeClr val="accent6"/>
                </a:solidFill>
                <a:latin typeface="Calibri"/>
              </a:rPr>
              <a:t>J’encadre ces nombres au millier. </a:t>
            </a:r>
            <a:r>
              <a:rPr lang="fr-FR" sz="2300" i="1" spc="-1" dirty="0">
                <a:solidFill>
                  <a:schemeClr val="accent6"/>
                </a:solidFill>
                <a:latin typeface="Calibri"/>
              </a:rPr>
              <a:t>Ex : 46 000 &lt; </a:t>
            </a:r>
            <a:r>
              <a:rPr lang="fr-FR" sz="2300" b="1" i="1" spc="-1" dirty="0">
                <a:solidFill>
                  <a:schemeClr val="accent6"/>
                </a:solidFill>
                <a:latin typeface="Calibri"/>
              </a:rPr>
              <a:t>46 471  </a:t>
            </a:r>
            <a:r>
              <a:rPr lang="fr-FR" sz="2300" i="1" spc="-1" dirty="0">
                <a:solidFill>
                  <a:schemeClr val="accent6"/>
                </a:solidFill>
                <a:latin typeface="Calibri"/>
              </a:rPr>
              <a:t>&lt; 47 000</a:t>
            </a:r>
            <a:endParaRPr lang="fr-FR" sz="2300" spc="-1" dirty="0">
              <a:solidFill>
                <a:schemeClr val="accent6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882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  <p:bldP spid="20" grpId="0"/>
      <p:bldP spid="6" grpId="0"/>
      <p:bldP spid="22" grpId="0"/>
      <p:bldP spid="19" grpId="0"/>
      <p:bldP spid="23" grpId="0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ZoneTexte 68">
            <a:extLst>
              <a:ext uri="{FF2B5EF4-FFF2-40B4-BE49-F238E27FC236}">
                <a16:creationId xmlns:a16="http://schemas.microsoft.com/office/drawing/2014/main" id="{E61A4707-C33E-429F-8BF9-5E44D62D05EF}"/>
              </a:ext>
            </a:extLst>
          </p:cNvPr>
          <p:cNvSpPr txBox="1"/>
          <p:nvPr/>
        </p:nvSpPr>
        <p:spPr>
          <a:xfrm>
            <a:off x="20405" y="6011825"/>
            <a:ext cx="91031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100" dirty="0">
                <a:solidFill>
                  <a:schemeClr val="accent6"/>
                </a:solidFill>
              </a:rPr>
              <a:t>_________ &lt;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142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358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706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914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&lt; _________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3AFAB7F9-9D0E-420F-9E98-4141DFE268EA}"/>
              </a:ext>
            </a:extLst>
          </p:cNvPr>
          <p:cNvSpPr txBox="1"/>
          <p:nvPr/>
        </p:nvSpPr>
        <p:spPr>
          <a:xfrm>
            <a:off x="0" y="5433590"/>
            <a:ext cx="91031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100" dirty="0">
                <a:solidFill>
                  <a:schemeClr val="accent6"/>
                </a:solidFill>
              </a:rPr>
              <a:t>_________ &lt; 5 121 820 756 &lt; _________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DD685AFF-7585-4D9E-B7EF-86E71882C573}"/>
              </a:ext>
            </a:extLst>
          </p:cNvPr>
          <p:cNvSpPr txBox="1"/>
          <p:nvPr/>
        </p:nvSpPr>
        <p:spPr>
          <a:xfrm>
            <a:off x="0" y="4888132"/>
            <a:ext cx="91031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100" dirty="0">
                <a:solidFill>
                  <a:schemeClr val="accent6"/>
                </a:solidFill>
              </a:rPr>
              <a:t>_________ &lt;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826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050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191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458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&lt; _________</a:t>
            </a:r>
          </a:p>
        </p:txBody>
      </p:sp>
      <p:sp>
        <p:nvSpPr>
          <p:cNvPr id="6" name="CustomShape 1">
            <a:extLst>
              <a:ext uri="{FF2B5EF4-FFF2-40B4-BE49-F238E27FC236}">
                <a16:creationId xmlns:a16="http://schemas.microsoft.com/office/drawing/2014/main" id="{11CFE2FE-5310-4DF8-AAAC-21B93C1056A0}"/>
              </a:ext>
            </a:extLst>
          </p:cNvPr>
          <p:cNvSpPr/>
          <p:nvPr/>
        </p:nvSpPr>
        <p:spPr>
          <a:xfrm>
            <a:off x="4918" y="-15085"/>
            <a:ext cx="1090863" cy="346365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0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000" b="0" strike="noStrike" spc="-1" dirty="0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E6B09CD5-D193-4D34-AF17-2578B7B781DC}"/>
              </a:ext>
            </a:extLst>
          </p:cNvPr>
          <p:cNvSpPr/>
          <p:nvPr/>
        </p:nvSpPr>
        <p:spPr>
          <a:xfrm>
            <a:off x="40812" y="3477671"/>
            <a:ext cx="1090863" cy="361358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000" b="1" strike="noStrike" spc="-1" dirty="0">
                <a:solidFill>
                  <a:srgbClr val="FFFFFF"/>
                </a:solidFill>
                <a:latin typeface="Calibri" panose="020F0502020204030204" pitchFamily="34" charset="0"/>
                <a:ea typeface="DejaVu Sans"/>
              </a:rPr>
              <a:t>CM2</a:t>
            </a:r>
            <a:endParaRPr lang="fr-FR" sz="2000" b="0" strike="noStrike" spc="-1" dirty="0">
              <a:latin typeface="Calibri" panose="020F0502020204030204" pitchFamily="34" charset="0"/>
            </a:endParaRP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49895605-9EB2-4C82-BB04-0BA00F40E0CA}"/>
              </a:ext>
            </a:extLst>
          </p:cNvPr>
          <p:cNvGrpSpPr/>
          <p:nvPr/>
        </p:nvGrpSpPr>
        <p:grpSpPr>
          <a:xfrm>
            <a:off x="8604997" y="0"/>
            <a:ext cx="539003" cy="816430"/>
            <a:chOff x="25131" y="1"/>
            <a:chExt cx="539003" cy="816430"/>
          </a:xfrm>
        </p:grpSpPr>
        <p:pic>
          <p:nvPicPr>
            <p:cNvPr id="9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5793AAB5-611A-488D-9299-B199AA80B5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657B287E-25A6-40AD-8851-253766423407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9F794D04-32E2-442D-86A5-28B7EAE5C202}"/>
              </a:ext>
            </a:extLst>
          </p:cNvPr>
          <p:cNvSpPr/>
          <p:nvPr/>
        </p:nvSpPr>
        <p:spPr>
          <a:xfrm>
            <a:off x="-354563" y="893862"/>
            <a:ext cx="9853125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49 005 953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1 056 843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648 507 164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501 092 458 &lt; _________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C71EA9CF-9CDC-4F24-9BAA-0898CEA38FC3}"/>
              </a:ext>
            </a:extLst>
          </p:cNvPr>
          <p:cNvSpPr txBox="1"/>
          <p:nvPr/>
        </p:nvSpPr>
        <p:spPr>
          <a:xfrm>
            <a:off x="0" y="4309250"/>
            <a:ext cx="91031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100" dirty="0">
                <a:solidFill>
                  <a:schemeClr val="accent6"/>
                </a:solidFill>
              </a:rPr>
              <a:t>_________ &lt;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32 194 005 914 &lt; _________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ECF41A5-9AF7-4341-9497-EC7C05CC997C}"/>
              </a:ext>
            </a:extLst>
          </p:cNvPr>
          <p:cNvSpPr/>
          <p:nvPr/>
        </p:nvSpPr>
        <p:spPr>
          <a:xfrm>
            <a:off x="1147946" y="3444380"/>
            <a:ext cx="7726551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spc="-1" dirty="0">
                <a:solidFill>
                  <a:schemeClr val="accent6"/>
                </a:solidFill>
                <a:latin typeface="Calibri"/>
              </a:rPr>
              <a:t>J’encadre ces nombres au millier.</a:t>
            </a:r>
          </a:p>
          <a:p>
            <a:pPr algn="ctr"/>
            <a:r>
              <a:rPr lang="fr-FR" sz="2300" i="1" spc="-1" dirty="0">
                <a:solidFill>
                  <a:schemeClr val="accent6"/>
                </a:solidFill>
                <a:latin typeface="Calibri"/>
              </a:rPr>
              <a:t>Exemple : 46 000 &lt; </a:t>
            </a:r>
            <a:r>
              <a:rPr lang="fr-FR" sz="2300" b="1" i="1" spc="-1" dirty="0">
                <a:solidFill>
                  <a:schemeClr val="accent6"/>
                </a:solidFill>
                <a:latin typeface="Calibri"/>
              </a:rPr>
              <a:t>46 471  </a:t>
            </a:r>
            <a:r>
              <a:rPr lang="fr-FR" sz="2300" i="1" spc="-1" dirty="0">
                <a:solidFill>
                  <a:schemeClr val="accent6"/>
                </a:solidFill>
                <a:latin typeface="Calibri"/>
              </a:rPr>
              <a:t>&lt; 47 000</a:t>
            </a:r>
            <a:endParaRPr lang="fr-FR" sz="2300" dirty="0"/>
          </a:p>
        </p:txBody>
      </p:sp>
      <p:sp>
        <p:nvSpPr>
          <p:cNvPr id="63" name="CustomShape 4">
            <a:extLst>
              <a:ext uri="{FF2B5EF4-FFF2-40B4-BE49-F238E27FC236}">
                <a16:creationId xmlns:a16="http://schemas.microsoft.com/office/drawing/2014/main" id="{05FA30B0-45B4-4CC7-9323-97BA2536B041}"/>
              </a:ext>
            </a:extLst>
          </p:cNvPr>
          <p:cNvSpPr/>
          <p:nvPr/>
        </p:nvSpPr>
        <p:spPr>
          <a:xfrm>
            <a:off x="1126357" y="-15085"/>
            <a:ext cx="7263216" cy="8141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buClr>
                <a:srgbClr val="00B050"/>
              </a:buClr>
            </a:pPr>
            <a:r>
              <a:rPr lang="fr-FR" sz="2400" spc="-1" dirty="0">
                <a:solidFill>
                  <a:schemeClr val="accent1"/>
                </a:solidFill>
                <a:latin typeface="Calibri"/>
              </a:rPr>
              <a:t>J’encadre ces nombres à la centaine</a:t>
            </a:r>
            <a:r>
              <a:rPr lang="fr-FR" sz="2400" spc="-1" dirty="0">
                <a:solidFill>
                  <a:srgbClr val="00B050"/>
                </a:solidFill>
                <a:latin typeface="Calibri"/>
              </a:rPr>
              <a:t>. </a:t>
            </a:r>
          </a:p>
          <a:p>
            <a:pPr algn="ctr"/>
            <a:r>
              <a:rPr lang="fr-FR" sz="2300" i="1" spc="-1" dirty="0">
                <a:solidFill>
                  <a:schemeClr val="accent1"/>
                </a:solidFill>
                <a:latin typeface="Calibri"/>
              </a:rPr>
              <a:t>Exemple : 25 800 &lt; </a:t>
            </a:r>
            <a:r>
              <a:rPr lang="fr-FR" sz="2300" b="1" i="1" spc="-1" dirty="0">
                <a:solidFill>
                  <a:schemeClr val="accent1"/>
                </a:solidFill>
                <a:latin typeface="Calibri"/>
              </a:rPr>
              <a:t>25 864  </a:t>
            </a:r>
            <a:r>
              <a:rPr lang="fr-FR" sz="2300" i="1" spc="-1" dirty="0">
                <a:solidFill>
                  <a:schemeClr val="accent1"/>
                </a:solidFill>
                <a:latin typeface="Calibri"/>
              </a:rPr>
              <a:t>&lt; 25 900</a:t>
            </a:r>
            <a:endParaRPr lang="fr-FR" sz="23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867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ZoneTexte 68">
            <a:extLst>
              <a:ext uri="{FF2B5EF4-FFF2-40B4-BE49-F238E27FC236}">
                <a16:creationId xmlns:a16="http://schemas.microsoft.com/office/drawing/2014/main" id="{E61A4707-C33E-429F-8BF9-5E44D62D05EF}"/>
              </a:ext>
            </a:extLst>
          </p:cNvPr>
          <p:cNvSpPr txBox="1"/>
          <p:nvPr/>
        </p:nvSpPr>
        <p:spPr>
          <a:xfrm>
            <a:off x="20405" y="6011825"/>
            <a:ext cx="91031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100" dirty="0">
                <a:solidFill>
                  <a:schemeClr val="accent6"/>
                </a:solidFill>
              </a:rPr>
              <a:t>_________ &lt;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142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358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706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914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&lt; _________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3AFAB7F9-9D0E-420F-9E98-4141DFE268EA}"/>
              </a:ext>
            </a:extLst>
          </p:cNvPr>
          <p:cNvSpPr txBox="1"/>
          <p:nvPr/>
        </p:nvSpPr>
        <p:spPr>
          <a:xfrm>
            <a:off x="0" y="5433590"/>
            <a:ext cx="91031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100" dirty="0">
                <a:solidFill>
                  <a:schemeClr val="accent6"/>
                </a:solidFill>
              </a:rPr>
              <a:t>_________ &lt; 5 121 820 756 &lt; _________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DD685AFF-7585-4D9E-B7EF-86E71882C573}"/>
              </a:ext>
            </a:extLst>
          </p:cNvPr>
          <p:cNvSpPr txBox="1"/>
          <p:nvPr/>
        </p:nvSpPr>
        <p:spPr>
          <a:xfrm>
            <a:off x="0" y="4888132"/>
            <a:ext cx="91031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100" dirty="0">
                <a:solidFill>
                  <a:schemeClr val="accent6"/>
                </a:solidFill>
              </a:rPr>
              <a:t>_________ &lt;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826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050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191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458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&lt; _________</a:t>
            </a:r>
          </a:p>
        </p:txBody>
      </p:sp>
      <p:sp>
        <p:nvSpPr>
          <p:cNvPr id="6" name="CustomShape 1">
            <a:extLst>
              <a:ext uri="{FF2B5EF4-FFF2-40B4-BE49-F238E27FC236}">
                <a16:creationId xmlns:a16="http://schemas.microsoft.com/office/drawing/2014/main" id="{11CFE2FE-5310-4DF8-AAAC-21B93C1056A0}"/>
              </a:ext>
            </a:extLst>
          </p:cNvPr>
          <p:cNvSpPr/>
          <p:nvPr/>
        </p:nvSpPr>
        <p:spPr>
          <a:xfrm>
            <a:off x="4918" y="-15085"/>
            <a:ext cx="1090863" cy="346365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0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000" b="0" strike="noStrike" spc="-1" dirty="0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E6B09CD5-D193-4D34-AF17-2578B7B781DC}"/>
              </a:ext>
            </a:extLst>
          </p:cNvPr>
          <p:cNvSpPr/>
          <p:nvPr/>
        </p:nvSpPr>
        <p:spPr>
          <a:xfrm>
            <a:off x="40812" y="3477671"/>
            <a:ext cx="1090863" cy="361358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000" b="1" strike="noStrike" spc="-1" dirty="0">
                <a:solidFill>
                  <a:srgbClr val="FFFFFF"/>
                </a:solidFill>
                <a:latin typeface="Calibri" panose="020F0502020204030204" pitchFamily="34" charset="0"/>
                <a:ea typeface="DejaVu Sans"/>
              </a:rPr>
              <a:t>CM2</a:t>
            </a:r>
            <a:endParaRPr lang="fr-FR" sz="2000" b="0" strike="noStrike" spc="-1" dirty="0">
              <a:latin typeface="Calibri" panose="020F0502020204030204" pitchFamily="34" charset="0"/>
            </a:endParaRP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49895605-9EB2-4C82-BB04-0BA00F40E0CA}"/>
              </a:ext>
            </a:extLst>
          </p:cNvPr>
          <p:cNvGrpSpPr/>
          <p:nvPr/>
        </p:nvGrpSpPr>
        <p:grpSpPr>
          <a:xfrm>
            <a:off x="8604997" y="0"/>
            <a:ext cx="539003" cy="816430"/>
            <a:chOff x="25131" y="1"/>
            <a:chExt cx="539003" cy="816430"/>
          </a:xfrm>
        </p:grpSpPr>
        <p:pic>
          <p:nvPicPr>
            <p:cNvPr id="9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5793AAB5-611A-488D-9299-B199AA80B5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657B287E-25A6-40AD-8851-253766423407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9F794D04-32E2-442D-86A5-28B7EAE5C202}"/>
              </a:ext>
            </a:extLst>
          </p:cNvPr>
          <p:cNvSpPr/>
          <p:nvPr/>
        </p:nvSpPr>
        <p:spPr>
          <a:xfrm>
            <a:off x="-354563" y="893862"/>
            <a:ext cx="9853125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49 005 953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1 056 843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648 507 164 &lt; _________</a:t>
            </a:r>
          </a:p>
          <a:p>
            <a:pPr algn="ctr">
              <a:spcAft>
                <a:spcPts val="600"/>
              </a:spcAft>
            </a:pPr>
            <a:r>
              <a:rPr lang="fr-FR" sz="3200" dirty="0">
                <a:solidFill>
                  <a:schemeClr val="accent1"/>
                </a:solidFill>
              </a:rPr>
              <a:t>_________ &lt; 501 092 458 &lt; _________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C71EA9CF-9CDC-4F24-9BAA-0898CEA38FC3}"/>
              </a:ext>
            </a:extLst>
          </p:cNvPr>
          <p:cNvSpPr txBox="1"/>
          <p:nvPr/>
        </p:nvSpPr>
        <p:spPr>
          <a:xfrm>
            <a:off x="0" y="4309250"/>
            <a:ext cx="91031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3100" dirty="0">
                <a:solidFill>
                  <a:schemeClr val="accent6"/>
                </a:solidFill>
              </a:rPr>
              <a:t>_________ &lt;</a:t>
            </a:r>
            <a:r>
              <a:rPr lang="fr-FR" sz="2000" dirty="0">
                <a:solidFill>
                  <a:schemeClr val="accent6"/>
                </a:solidFill>
              </a:rPr>
              <a:t> </a:t>
            </a:r>
            <a:r>
              <a:rPr lang="fr-FR" sz="3100" dirty="0">
                <a:solidFill>
                  <a:schemeClr val="accent6"/>
                </a:solidFill>
              </a:rPr>
              <a:t>32 194 005 914 &lt; _________</a:t>
            </a:r>
          </a:p>
        </p:txBody>
      </p:sp>
      <p:grpSp>
        <p:nvGrpSpPr>
          <p:cNvPr id="88" name="Groupe 87">
            <a:extLst>
              <a:ext uri="{FF2B5EF4-FFF2-40B4-BE49-F238E27FC236}">
                <a16:creationId xmlns:a16="http://schemas.microsoft.com/office/drawing/2014/main" id="{A4B85555-6F95-44CC-A9A9-B9081C768D7E}"/>
              </a:ext>
            </a:extLst>
          </p:cNvPr>
          <p:cNvGrpSpPr/>
          <p:nvPr/>
        </p:nvGrpSpPr>
        <p:grpSpPr>
          <a:xfrm>
            <a:off x="268076" y="871450"/>
            <a:ext cx="2967260" cy="630805"/>
            <a:chOff x="8920024" y="3249525"/>
            <a:chExt cx="2967260" cy="630805"/>
          </a:xfrm>
        </p:grpSpPr>
        <p:sp>
          <p:nvSpPr>
            <p:cNvPr id="89" name="Rectangle : coins arrondis 88">
              <a:extLst>
                <a:ext uri="{FF2B5EF4-FFF2-40B4-BE49-F238E27FC236}">
                  <a16:creationId xmlns:a16="http://schemas.microsoft.com/office/drawing/2014/main" id="{89443924-A9BD-40BC-984F-8C89F34F943D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Rectangle : coins arrondis 89">
              <a:extLst>
                <a:ext uri="{FF2B5EF4-FFF2-40B4-BE49-F238E27FC236}">
                  <a16:creationId xmlns:a16="http://schemas.microsoft.com/office/drawing/2014/main" id="{984446BB-065D-4ADE-B382-8CF92FCDD1E4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49 005 900</a:t>
              </a:r>
            </a:p>
          </p:txBody>
        </p:sp>
      </p:grpSp>
      <p:grpSp>
        <p:nvGrpSpPr>
          <p:cNvPr id="91" name="Groupe 90">
            <a:extLst>
              <a:ext uri="{FF2B5EF4-FFF2-40B4-BE49-F238E27FC236}">
                <a16:creationId xmlns:a16="http://schemas.microsoft.com/office/drawing/2014/main" id="{6DAAC6B7-55B2-437E-84F5-CF23E437A098}"/>
              </a:ext>
            </a:extLst>
          </p:cNvPr>
          <p:cNvGrpSpPr/>
          <p:nvPr/>
        </p:nvGrpSpPr>
        <p:grpSpPr>
          <a:xfrm>
            <a:off x="5850088" y="861640"/>
            <a:ext cx="2967260" cy="630805"/>
            <a:chOff x="8920024" y="3249525"/>
            <a:chExt cx="2967260" cy="630805"/>
          </a:xfrm>
        </p:grpSpPr>
        <p:sp>
          <p:nvSpPr>
            <p:cNvPr id="92" name="Rectangle : coins arrondis 91">
              <a:extLst>
                <a:ext uri="{FF2B5EF4-FFF2-40B4-BE49-F238E27FC236}">
                  <a16:creationId xmlns:a16="http://schemas.microsoft.com/office/drawing/2014/main" id="{9FF93DAA-791B-4767-B089-D206AFCEC7D2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Rectangle : coins arrondis 92">
              <a:extLst>
                <a:ext uri="{FF2B5EF4-FFF2-40B4-BE49-F238E27FC236}">
                  <a16:creationId xmlns:a16="http://schemas.microsoft.com/office/drawing/2014/main" id="{CBEFCA3D-495C-4B78-B14A-F79894BC94AD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49 006 000</a:t>
              </a:r>
            </a:p>
          </p:txBody>
        </p:sp>
      </p:grpSp>
      <p:grpSp>
        <p:nvGrpSpPr>
          <p:cNvPr id="94" name="Groupe 93">
            <a:extLst>
              <a:ext uri="{FF2B5EF4-FFF2-40B4-BE49-F238E27FC236}">
                <a16:creationId xmlns:a16="http://schemas.microsoft.com/office/drawing/2014/main" id="{EBB4B3B8-3DEF-4A6D-9E5E-C5CA7C18FA36}"/>
              </a:ext>
            </a:extLst>
          </p:cNvPr>
          <p:cNvGrpSpPr/>
          <p:nvPr/>
        </p:nvGrpSpPr>
        <p:grpSpPr>
          <a:xfrm>
            <a:off x="365014" y="1409524"/>
            <a:ext cx="2967260" cy="630805"/>
            <a:chOff x="8920024" y="3249525"/>
            <a:chExt cx="2967260" cy="630805"/>
          </a:xfrm>
        </p:grpSpPr>
        <p:sp>
          <p:nvSpPr>
            <p:cNvPr id="95" name="Rectangle : coins arrondis 94">
              <a:extLst>
                <a:ext uri="{FF2B5EF4-FFF2-40B4-BE49-F238E27FC236}">
                  <a16:creationId xmlns:a16="http://schemas.microsoft.com/office/drawing/2014/main" id="{1E8FB108-0E3E-4B41-95CA-05123EC5CF33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Rectangle : coins arrondis 95">
              <a:extLst>
                <a:ext uri="{FF2B5EF4-FFF2-40B4-BE49-F238E27FC236}">
                  <a16:creationId xmlns:a16="http://schemas.microsoft.com/office/drawing/2014/main" id="{ADBC97F4-D445-4D62-92B1-DAC5F33E15A8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1 056 800</a:t>
              </a:r>
            </a:p>
          </p:txBody>
        </p:sp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99AC8125-FF6E-4DDB-84EB-5BC7743AFE39}"/>
              </a:ext>
            </a:extLst>
          </p:cNvPr>
          <p:cNvGrpSpPr/>
          <p:nvPr/>
        </p:nvGrpSpPr>
        <p:grpSpPr>
          <a:xfrm>
            <a:off x="5711039" y="1433564"/>
            <a:ext cx="2967260" cy="630805"/>
            <a:chOff x="8920024" y="3249525"/>
            <a:chExt cx="2967260" cy="630805"/>
          </a:xfrm>
        </p:grpSpPr>
        <p:sp>
          <p:nvSpPr>
            <p:cNvPr id="98" name="Rectangle : coins arrondis 97">
              <a:extLst>
                <a:ext uri="{FF2B5EF4-FFF2-40B4-BE49-F238E27FC236}">
                  <a16:creationId xmlns:a16="http://schemas.microsoft.com/office/drawing/2014/main" id="{FB54EB8C-BCE7-4059-8DBD-12701069F37B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Rectangle : coins arrondis 98">
              <a:extLst>
                <a:ext uri="{FF2B5EF4-FFF2-40B4-BE49-F238E27FC236}">
                  <a16:creationId xmlns:a16="http://schemas.microsoft.com/office/drawing/2014/main" id="{912BB91E-4E9E-4096-973F-B7D0E1909EBA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</a:rPr>
                <a:t>1 056 900</a:t>
              </a:r>
            </a:p>
          </p:txBody>
        </p:sp>
      </p:grpSp>
      <p:grpSp>
        <p:nvGrpSpPr>
          <p:cNvPr id="100" name="Groupe 99">
            <a:extLst>
              <a:ext uri="{FF2B5EF4-FFF2-40B4-BE49-F238E27FC236}">
                <a16:creationId xmlns:a16="http://schemas.microsoft.com/office/drawing/2014/main" id="{AC209B33-EE84-4D07-BFF3-AFD9158387AC}"/>
              </a:ext>
            </a:extLst>
          </p:cNvPr>
          <p:cNvGrpSpPr/>
          <p:nvPr/>
        </p:nvGrpSpPr>
        <p:grpSpPr>
          <a:xfrm>
            <a:off x="224328" y="1981301"/>
            <a:ext cx="2967260" cy="630805"/>
            <a:chOff x="8920024" y="3249525"/>
            <a:chExt cx="2967260" cy="630805"/>
          </a:xfrm>
        </p:grpSpPr>
        <p:sp>
          <p:nvSpPr>
            <p:cNvPr id="101" name="Rectangle : coins arrondis 100">
              <a:extLst>
                <a:ext uri="{FF2B5EF4-FFF2-40B4-BE49-F238E27FC236}">
                  <a16:creationId xmlns:a16="http://schemas.microsoft.com/office/drawing/2014/main" id="{FCD501AB-CD45-4DF5-A5AF-7F9F21F2FB7A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2" name="Rectangle : coins arrondis 101">
              <a:extLst>
                <a:ext uri="{FF2B5EF4-FFF2-40B4-BE49-F238E27FC236}">
                  <a16:creationId xmlns:a16="http://schemas.microsoft.com/office/drawing/2014/main" id="{668FDD16-4C2E-4C30-A652-83E417933B6C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648 507 100</a:t>
              </a:r>
            </a:p>
          </p:txBody>
        </p:sp>
      </p:grp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628E8CC0-D6BC-483B-83B6-09113F2F99F7}"/>
              </a:ext>
            </a:extLst>
          </p:cNvPr>
          <p:cNvGrpSpPr/>
          <p:nvPr/>
        </p:nvGrpSpPr>
        <p:grpSpPr>
          <a:xfrm>
            <a:off x="5900854" y="1985842"/>
            <a:ext cx="2967260" cy="630805"/>
            <a:chOff x="8920024" y="3249525"/>
            <a:chExt cx="2967260" cy="630805"/>
          </a:xfrm>
        </p:grpSpPr>
        <p:sp>
          <p:nvSpPr>
            <p:cNvPr id="104" name="Rectangle : coins arrondis 103">
              <a:extLst>
                <a:ext uri="{FF2B5EF4-FFF2-40B4-BE49-F238E27FC236}">
                  <a16:creationId xmlns:a16="http://schemas.microsoft.com/office/drawing/2014/main" id="{5FFE8A01-7D32-468B-A8DE-7834EAD635CC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Rectangle : coins arrondis 104">
              <a:extLst>
                <a:ext uri="{FF2B5EF4-FFF2-40B4-BE49-F238E27FC236}">
                  <a16:creationId xmlns:a16="http://schemas.microsoft.com/office/drawing/2014/main" id="{AC1FC4CE-BDD8-4969-874D-4E473B7723D4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648 507 200</a:t>
              </a: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2564B40C-87E8-4061-B76C-259277806F4E}"/>
              </a:ext>
            </a:extLst>
          </p:cNvPr>
          <p:cNvGrpSpPr/>
          <p:nvPr/>
        </p:nvGrpSpPr>
        <p:grpSpPr>
          <a:xfrm>
            <a:off x="227367" y="2520249"/>
            <a:ext cx="2967260" cy="630805"/>
            <a:chOff x="8920024" y="3249525"/>
            <a:chExt cx="2967260" cy="630805"/>
          </a:xfrm>
        </p:grpSpPr>
        <p:sp>
          <p:nvSpPr>
            <p:cNvPr id="107" name="Rectangle : coins arrondis 106">
              <a:extLst>
                <a:ext uri="{FF2B5EF4-FFF2-40B4-BE49-F238E27FC236}">
                  <a16:creationId xmlns:a16="http://schemas.microsoft.com/office/drawing/2014/main" id="{8A4A244E-D047-4634-9B81-61DBCC42BFF5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" name="Rectangle : coins arrondis 107">
              <a:extLst>
                <a:ext uri="{FF2B5EF4-FFF2-40B4-BE49-F238E27FC236}">
                  <a16:creationId xmlns:a16="http://schemas.microsoft.com/office/drawing/2014/main" id="{F72B2796-368E-416B-BD67-0022720A1E64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501 092 400</a:t>
              </a:r>
            </a:p>
          </p:txBody>
        </p:sp>
      </p:grpSp>
      <p:grpSp>
        <p:nvGrpSpPr>
          <p:cNvPr id="109" name="Groupe 108">
            <a:extLst>
              <a:ext uri="{FF2B5EF4-FFF2-40B4-BE49-F238E27FC236}">
                <a16:creationId xmlns:a16="http://schemas.microsoft.com/office/drawing/2014/main" id="{098A86FA-B04A-40E9-B5C8-1DA70F8D229D}"/>
              </a:ext>
            </a:extLst>
          </p:cNvPr>
          <p:cNvGrpSpPr/>
          <p:nvPr/>
        </p:nvGrpSpPr>
        <p:grpSpPr>
          <a:xfrm>
            <a:off x="5908956" y="2525544"/>
            <a:ext cx="2967260" cy="630805"/>
            <a:chOff x="8920024" y="3249525"/>
            <a:chExt cx="2967260" cy="630805"/>
          </a:xfrm>
        </p:grpSpPr>
        <p:sp>
          <p:nvSpPr>
            <p:cNvPr id="110" name="Rectangle : coins arrondis 109">
              <a:extLst>
                <a:ext uri="{FF2B5EF4-FFF2-40B4-BE49-F238E27FC236}">
                  <a16:creationId xmlns:a16="http://schemas.microsoft.com/office/drawing/2014/main" id="{0B9966B4-A26D-4035-BF43-FE1AF89E551B}"/>
                </a:ext>
              </a:extLst>
            </p:cNvPr>
            <p:cNvSpPr/>
            <p:nvPr/>
          </p:nvSpPr>
          <p:spPr>
            <a:xfrm>
              <a:off x="9103188" y="3267396"/>
              <a:ext cx="2665499" cy="6129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Rectangle : coins arrondis 110">
              <a:extLst>
                <a:ext uri="{FF2B5EF4-FFF2-40B4-BE49-F238E27FC236}">
                  <a16:creationId xmlns:a16="http://schemas.microsoft.com/office/drawing/2014/main" id="{EF96A465-D965-4B77-BBD3-0A2A68C10685}"/>
                </a:ext>
              </a:extLst>
            </p:cNvPr>
            <p:cNvSpPr/>
            <p:nvPr/>
          </p:nvSpPr>
          <p:spPr>
            <a:xfrm>
              <a:off x="8920024" y="3249525"/>
              <a:ext cx="2967260" cy="61293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3000" dirty="0">
                  <a:solidFill>
                    <a:schemeClr val="accent1"/>
                  </a:solidFill>
                  <a:latin typeface="+mj-lt"/>
                </a:rPr>
                <a:t>501 092 500</a:t>
              </a:r>
            </a:p>
          </p:txBody>
        </p:sp>
      </p:grp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A591809C-69DF-43B8-8037-0BFCD6B20A7D}"/>
              </a:ext>
            </a:extLst>
          </p:cNvPr>
          <p:cNvGrpSpPr/>
          <p:nvPr/>
        </p:nvGrpSpPr>
        <p:grpSpPr>
          <a:xfrm>
            <a:off x="-370605" y="4290965"/>
            <a:ext cx="3250687" cy="578882"/>
            <a:chOff x="744973" y="2623999"/>
            <a:chExt cx="4304598" cy="578882"/>
          </a:xfrm>
        </p:grpSpPr>
        <p:sp>
          <p:nvSpPr>
            <p:cNvPr id="113" name="Rectangle : coins arrondis 112">
              <a:extLst>
                <a:ext uri="{FF2B5EF4-FFF2-40B4-BE49-F238E27FC236}">
                  <a16:creationId xmlns:a16="http://schemas.microsoft.com/office/drawing/2014/main" id="{CF4A97D3-8988-4EC9-A4D5-D425C31DC8EF}"/>
                </a:ext>
              </a:extLst>
            </p:cNvPr>
            <p:cNvSpPr/>
            <p:nvPr/>
          </p:nvSpPr>
          <p:spPr>
            <a:xfrm>
              <a:off x="1268533" y="2676579"/>
              <a:ext cx="3735109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14" name="Rectangle : coins arrondis 113">
              <a:extLst>
                <a:ext uri="{FF2B5EF4-FFF2-40B4-BE49-F238E27FC236}">
                  <a16:creationId xmlns:a16="http://schemas.microsoft.com/office/drawing/2014/main" id="{2D3B82B3-3977-48FF-A31D-DA33CA9A6592}"/>
                </a:ext>
              </a:extLst>
            </p:cNvPr>
            <p:cNvSpPr/>
            <p:nvPr/>
          </p:nvSpPr>
          <p:spPr>
            <a:xfrm>
              <a:off x="744973" y="2623999"/>
              <a:ext cx="4304598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32 194 005 000</a:t>
              </a:r>
            </a:p>
          </p:txBody>
        </p:sp>
      </p:grpSp>
      <p:grpSp>
        <p:nvGrpSpPr>
          <p:cNvPr id="115" name="Groupe 114">
            <a:extLst>
              <a:ext uri="{FF2B5EF4-FFF2-40B4-BE49-F238E27FC236}">
                <a16:creationId xmlns:a16="http://schemas.microsoft.com/office/drawing/2014/main" id="{DB221476-9616-42B4-8041-2B8EB48CB00D}"/>
              </a:ext>
            </a:extLst>
          </p:cNvPr>
          <p:cNvGrpSpPr/>
          <p:nvPr/>
        </p:nvGrpSpPr>
        <p:grpSpPr>
          <a:xfrm>
            <a:off x="6232429" y="4294577"/>
            <a:ext cx="3011526" cy="578882"/>
            <a:chOff x="1413291" y="2623999"/>
            <a:chExt cx="3636280" cy="578882"/>
          </a:xfrm>
        </p:grpSpPr>
        <p:sp>
          <p:nvSpPr>
            <p:cNvPr id="116" name="Rectangle : coins arrondis 115">
              <a:extLst>
                <a:ext uri="{FF2B5EF4-FFF2-40B4-BE49-F238E27FC236}">
                  <a16:creationId xmlns:a16="http://schemas.microsoft.com/office/drawing/2014/main" id="{50F83868-8EDF-4DF5-B6BF-A9F1673D121C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17" name="Rectangle : coins arrondis 116">
              <a:extLst>
                <a:ext uri="{FF2B5EF4-FFF2-40B4-BE49-F238E27FC236}">
                  <a16:creationId xmlns:a16="http://schemas.microsoft.com/office/drawing/2014/main" id="{4E5135A3-7C8C-4BE3-BDCB-63F888809FB8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32 194 006 000</a:t>
              </a:r>
            </a:p>
          </p:txBody>
        </p:sp>
      </p:grpSp>
      <p:grpSp>
        <p:nvGrpSpPr>
          <p:cNvPr id="118" name="Groupe 117">
            <a:extLst>
              <a:ext uri="{FF2B5EF4-FFF2-40B4-BE49-F238E27FC236}">
                <a16:creationId xmlns:a16="http://schemas.microsoft.com/office/drawing/2014/main" id="{128D41C9-5EC2-462D-BCE4-3113CC36C625}"/>
              </a:ext>
            </a:extLst>
          </p:cNvPr>
          <p:cNvGrpSpPr/>
          <p:nvPr/>
        </p:nvGrpSpPr>
        <p:grpSpPr>
          <a:xfrm>
            <a:off x="-163101" y="4850960"/>
            <a:ext cx="3140564" cy="578882"/>
            <a:chOff x="1469342" y="2607179"/>
            <a:chExt cx="3719233" cy="578882"/>
          </a:xfrm>
        </p:grpSpPr>
        <p:sp>
          <p:nvSpPr>
            <p:cNvPr id="119" name="Rectangle : coins arrondis 118">
              <a:extLst>
                <a:ext uri="{FF2B5EF4-FFF2-40B4-BE49-F238E27FC236}">
                  <a16:creationId xmlns:a16="http://schemas.microsoft.com/office/drawing/2014/main" id="{F5D31AE0-41FC-4523-A972-0C28366313F0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20" name="Rectangle : coins arrondis 119">
              <a:extLst>
                <a:ext uri="{FF2B5EF4-FFF2-40B4-BE49-F238E27FC236}">
                  <a16:creationId xmlns:a16="http://schemas.microsoft.com/office/drawing/2014/main" id="{662E3381-F78F-4458-B6E2-7F2130072B3B}"/>
                </a:ext>
              </a:extLst>
            </p:cNvPr>
            <p:cNvSpPr/>
            <p:nvPr/>
          </p:nvSpPr>
          <p:spPr>
            <a:xfrm>
              <a:off x="1552294" y="2607179"/>
              <a:ext cx="3636281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826 050 191 000</a:t>
              </a:r>
            </a:p>
          </p:txBody>
        </p:sp>
      </p:grpSp>
      <p:grpSp>
        <p:nvGrpSpPr>
          <p:cNvPr id="121" name="Groupe 120">
            <a:extLst>
              <a:ext uri="{FF2B5EF4-FFF2-40B4-BE49-F238E27FC236}">
                <a16:creationId xmlns:a16="http://schemas.microsoft.com/office/drawing/2014/main" id="{93FF1427-39F0-4800-84AE-F9BC3C601119}"/>
              </a:ext>
            </a:extLst>
          </p:cNvPr>
          <p:cNvGrpSpPr/>
          <p:nvPr/>
        </p:nvGrpSpPr>
        <p:grpSpPr>
          <a:xfrm>
            <a:off x="6251275" y="4876267"/>
            <a:ext cx="3070517" cy="578882"/>
            <a:chOff x="1413291" y="2623999"/>
            <a:chExt cx="3636280" cy="578882"/>
          </a:xfrm>
        </p:grpSpPr>
        <p:sp>
          <p:nvSpPr>
            <p:cNvPr id="122" name="Rectangle : coins arrondis 121">
              <a:extLst>
                <a:ext uri="{FF2B5EF4-FFF2-40B4-BE49-F238E27FC236}">
                  <a16:creationId xmlns:a16="http://schemas.microsoft.com/office/drawing/2014/main" id="{171727A8-B97E-4355-B35B-904AB9E9F6F0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23" name="Rectangle : coins arrondis 122">
              <a:extLst>
                <a:ext uri="{FF2B5EF4-FFF2-40B4-BE49-F238E27FC236}">
                  <a16:creationId xmlns:a16="http://schemas.microsoft.com/office/drawing/2014/main" id="{4CEB78F7-2B27-45B7-B4E3-D9F7E2C85CA0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</a:rPr>
                <a:t>826 050 192 000</a:t>
              </a:r>
            </a:p>
          </p:txBody>
        </p:sp>
      </p:grpSp>
      <p:grpSp>
        <p:nvGrpSpPr>
          <p:cNvPr id="124" name="Groupe 123">
            <a:extLst>
              <a:ext uri="{FF2B5EF4-FFF2-40B4-BE49-F238E27FC236}">
                <a16:creationId xmlns:a16="http://schemas.microsoft.com/office/drawing/2014/main" id="{8E5A907B-D66F-4A5C-9A80-1785F21199A2}"/>
              </a:ext>
            </a:extLst>
          </p:cNvPr>
          <p:cNvGrpSpPr/>
          <p:nvPr/>
        </p:nvGrpSpPr>
        <p:grpSpPr>
          <a:xfrm>
            <a:off x="151253" y="5410163"/>
            <a:ext cx="2745996" cy="578882"/>
            <a:chOff x="1413291" y="2623999"/>
            <a:chExt cx="3636280" cy="578882"/>
          </a:xfrm>
        </p:grpSpPr>
        <p:sp>
          <p:nvSpPr>
            <p:cNvPr id="125" name="Rectangle : coins arrondis 124">
              <a:extLst>
                <a:ext uri="{FF2B5EF4-FFF2-40B4-BE49-F238E27FC236}">
                  <a16:creationId xmlns:a16="http://schemas.microsoft.com/office/drawing/2014/main" id="{3A082CB8-B3D7-4839-9DCA-F7E507E8E72A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26" name="Rectangle : coins arrondis 125">
              <a:extLst>
                <a:ext uri="{FF2B5EF4-FFF2-40B4-BE49-F238E27FC236}">
                  <a16:creationId xmlns:a16="http://schemas.microsoft.com/office/drawing/2014/main" id="{0FD32D7B-E950-4EC3-91C1-7BB07D86BEA2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5 121 820 000</a:t>
              </a:r>
            </a:p>
          </p:txBody>
        </p:sp>
      </p:grpSp>
      <p:grpSp>
        <p:nvGrpSpPr>
          <p:cNvPr id="127" name="Groupe 126">
            <a:extLst>
              <a:ext uri="{FF2B5EF4-FFF2-40B4-BE49-F238E27FC236}">
                <a16:creationId xmlns:a16="http://schemas.microsoft.com/office/drawing/2014/main" id="{6E175F9B-58F9-4971-AB57-C62BAD8A9B16}"/>
              </a:ext>
            </a:extLst>
          </p:cNvPr>
          <p:cNvGrpSpPr/>
          <p:nvPr/>
        </p:nvGrpSpPr>
        <p:grpSpPr>
          <a:xfrm>
            <a:off x="6180169" y="5432825"/>
            <a:ext cx="2745996" cy="578882"/>
            <a:chOff x="1413291" y="2623999"/>
            <a:chExt cx="3636280" cy="578882"/>
          </a:xfrm>
        </p:grpSpPr>
        <p:sp>
          <p:nvSpPr>
            <p:cNvPr id="128" name="Rectangle : coins arrondis 127">
              <a:extLst>
                <a:ext uri="{FF2B5EF4-FFF2-40B4-BE49-F238E27FC236}">
                  <a16:creationId xmlns:a16="http://schemas.microsoft.com/office/drawing/2014/main" id="{7A16A322-AE8D-4D3F-893A-A744334808B4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29" name="Rectangle : coins arrondis 128">
              <a:extLst>
                <a:ext uri="{FF2B5EF4-FFF2-40B4-BE49-F238E27FC236}">
                  <a16:creationId xmlns:a16="http://schemas.microsoft.com/office/drawing/2014/main" id="{7DC320F8-0775-4E1B-B743-C93877818449}"/>
                </a:ext>
              </a:extLst>
            </p:cNvPr>
            <p:cNvSpPr/>
            <p:nvPr/>
          </p:nvSpPr>
          <p:spPr>
            <a:xfrm>
              <a:off x="1413291" y="2623999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</a:rPr>
                <a:t>5 121 821 000</a:t>
              </a:r>
            </a:p>
          </p:txBody>
        </p:sp>
      </p:grpSp>
      <p:grpSp>
        <p:nvGrpSpPr>
          <p:cNvPr id="130" name="Groupe 129">
            <a:extLst>
              <a:ext uri="{FF2B5EF4-FFF2-40B4-BE49-F238E27FC236}">
                <a16:creationId xmlns:a16="http://schemas.microsoft.com/office/drawing/2014/main" id="{78D36895-28F7-4423-A83F-FB1CE6184084}"/>
              </a:ext>
            </a:extLst>
          </p:cNvPr>
          <p:cNvGrpSpPr/>
          <p:nvPr/>
        </p:nvGrpSpPr>
        <p:grpSpPr>
          <a:xfrm>
            <a:off x="-132273" y="5983981"/>
            <a:ext cx="3033986" cy="578882"/>
            <a:chOff x="1469342" y="2604949"/>
            <a:chExt cx="3639511" cy="578882"/>
          </a:xfrm>
        </p:grpSpPr>
        <p:sp>
          <p:nvSpPr>
            <p:cNvPr id="131" name="Rectangle : coins arrondis 130">
              <a:extLst>
                <a:ext uri="{FF2B5EF4-FFF2-40B4-BE49-F238E27FC236}">
                  <a16:creationId xmlns:a16="http://schemas.microsoft.com/office/drawing/2014/main" id="{F1188136-3850-4A91-A1FD-F2AE6BA443B1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32" name="Rectangle : coins arrondis 131">
              <a:extLst>
                <a:ext uri="{FF2B5EF4-FFF2-40B4-BE49-F238E27FC236}">
                  <a16:creationId xmlns:a16="http://schemas.microsoft.com/office/drawing/2014/main" id="{3AA16FF3-BB68-4D0B-B681-D379425C7C1B}"/>
                </a:ext>
              </a:extLst>
            </p:cNvPr>
            <p:cNvSpPr/>
            <p:nvPr/>
          </p:nvSpPr>
          <p:spPr>
            <a:xfrm>
              <a:off x="1528623" y="2604949"/>
              <a:ext cx="358023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142 358 706 000</a:t>
              </a:r>
            </a:p>
          </p:txBody>
        </p:sp>
      </p:grpSp>
      <p:grpSp>
        <p:nvGrpSpPr>
          <p:cNvPr id="133" name="Groupe 132">
            <a:extLst>
              <a:ext uri="{FF2B5EF4-FFF2-40B4-BE49-F238E27FC236}">
                <a16:creationId xmlns:a16="http://schemas.microsoft.com/office/drawing/2014/main" id="{33EAF425-D009-4F0B-85CD-3ED5B43393D4}"/>
              </a:ext>
            </a:extLst>
          </p:cNvPr>
          <p:cNvGrpSpPr/>
          <p:nvPr/>
        </p:nvGrpSpPr>
        <p:grpSpPr>
          <a:xfrm>
            <a:off x="6210698" y="5993481"/>
            <a:ext cx="3037169" cy="578882"/>
            <a:chOff x="1330877" y="2624885"/>
            <a:chExt cx="3672765" cy="578882"/>
          </a:xfrm>
        </p:grpSpPr>
        <p:sp>
          <p:nvSpPr>
            <p:cNvPr id="134" name="Rectangle : coins arrondis 133">
              <a:extLst>
                <a:ext uri="{FF2B5EF4-FFF2-40B4-BE49-F238E27FC236}">
                  <a16:creationId xmlns:a16="http://schemas.microsoft.com/office/drawing/2014/main" id="{915BAF5C-D39C-4E33-ACBB-04B15FDDB765}"/>
                </a:ext>
              </a:extLst>
            </p:cNvPr>
            <p:cNvSpPr/>
            <p:nvPr/>
          </p:nvSpPr>
          <p:spPr>
            <a:xfrm>
              <a:off x="1469342" y="2676579"/>
              <a:ext cx="3534300" cy="4737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35" name="Rectangle : coins arrondis 134">
              <a:extLst>
                <a:ext uri="{FF2B5EF4-FFF2-40B4-BE49-F238E27FC236}">
                  <a16:creationId xmlns:a16="http://schemas.microsoft.com/office/drawing/2014/main" id="{84545A9E-B5CE-43B9-9853-E460E0EAD349}"/>
                </a:ext>
              </a:extLst>
            </p:cNvPr>
            <p:cNvSpPr/>
            <p:nvPr/>
          </p:nvSpPr>
          <p:spPr>
            <a:xfrm>
              <a:off x="1330877" y="2624885"/>
              <a:ext cx="3636280" cy="578882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6"/>
                  </a:solidFill>
                  <a:latin typeface="+mj-lt"/>
                </a:rPr>
                <a:t>142 358 707 000</a:t>
              </a:r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CECF41A5-9AF7-4341-9497-EC7C05CC997C}"/>
              </a:ext>
            </a:extLst>
          </p:cNvPr>
          <p:cNvSpPr/>
          <p:nvPr/>
        </p:nvSpPr>
        <p:spPr>
          <a:xfrm>
            <a:off x="1147946" y="3444380"/>
            <a:ext cx="7726551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spc="-1" dirty="0">
                <a:solidFill>
                  <a:schemeClr val="accent6"/>
                </a:solidFill>
                <a:latin typeface="Calibri"/>
              </a:rPr>
              <a:t>J’encadre ces nombres au millier.</a:t>
            </a:r>
          </a:p>
          <a:p>
            <a:pPr algn="ctr"/>
            <a:r>
              <a:rPr lang="fr-FR" sz="2300" i="1" spc="-1" dirty="0">
                <a:solidFill>
                  <a:schemeClr val="accent6"/>
                </a:solidFill>
                <a:latin typeface="Calibri"/>
              </a:rPr>
              <a:t>Exemple : 46 000 &lt; </a:t>
            </a:r>
            <a:r>
              <a:rPr lang="fr-FR" sz="2300" b="1" i="1" spc="-1" dirty="0">
                <a:solidFill>
                  <a:schemeClr val="accent6"/>
                </a:solidFill>
                <a:latin typeface="Calibri"/>
              </a:rPr>
              <a:t>46 471  </a:t>
            </a:r>
            <a:r>
              <a:rPr lang="fr-FR" sz="2300" i="1" spc="-1" dirty="0">
                <a:solidFill>
                  <a:schemeClr val="accent6"/>
                </a:solidFill>
                <a:latin typeface="Calibri"/>
              </a:rPr>
              <a:t>&lt; 47 000</a:t>
            </a:r>
            <a:endParaRPr lang="fr-FR" sz="2300" dirty="0"/>
          </a:p>
        </p:txBody>
      </p:sp>
      <p:sp>
        <p:nvSpPr>
          <p:cNvPr id="63" name="CustomShape 4">
            <a:extLst>
              <a:ext uri="{FF2B5EF4-FFF2-40B4-BE49-F238E27FC236}">
                <a16:creationId xmlns:a16="http://schemas.microsoft.com/office/drawing/2014/main" id="{05FA30B0-45B4-4CC7-9323-97BA2536B041}"/>
              </a:ext>
            </a:extLst>
          </p:cNvPr>
          <p:cNvSpPr/>
          <p:nvPr/>
        </p:nvSpPr>
        <p:spPr>
          <a:xfrm>
            <a:off x="1126357" y="-15085"/>
            <a:ext cx="7263216" cy="8141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buClr>
                <a:srgbClr val="00B050"/>
              </a:buClr>
            </a:pPr>
            <a:r>
              <a:rPr lang="fr-FR" sz="2400" spc="-1" dirty="0">
                <a:solidFill>
                  <a:schemeClr val="accent1"/>
                </a:solidFill>
                <a:latin typeface="Calibri"/>
              </a:rPr>
              <a:t>J’encadre ces nombres à la centaine</a:t>
            </a:r>
            <a:r>
              <a:rPr lang="fr-FR" sz="2400" spc="-1" dirty="0">
                <a:solidFill>
                  <a:srgbClr val="00B050"/>
                </a:solidFill>
                <a:latin typeface="Calibri"/>
              </a:rPr>
              <a:t>. </a:t>
            </a:r>
          </a:p>
          <a:p>
            <a:pPr algn="ctr"/>
            <a:r>
              <a:rPr lang="fr-FR" sz="2300" i="1" spc="-1" dirty="0">
                <a:solidFill>
                  <a:schemeClr val="accent1"/>
                </a:solidFill>
                <a:latin typeface="Calibri"/>
              </a:rPr>
              <a:t>Exemple : 25 800 &lt; </a:t>
            </a:r>
            <a:r>
              <a:rPr lang="fr-FR" sz="2300" b="1" i="1" spc="-1" dirty="0">
                <a:solidFill>
                  <a:schemeClr val="accent1"/>
                </a:solidFill>
                <a:latin typeface="Calibri"/>
              </a:rPr>
              <a:t>25 864  </a:t>
            </a:r>
            <a:r>
              <a:rPr lang="fr-FR" sz="2300" i="1" spc="-1" dirty="0">
                <a:solidFill>
                  <a:schemeClr val="accent1"/>
                </a:solidFill>
                <a:latin typeface="Calibri"/>
              </a:rPr>
              <a:t>&lt; 25 900</a:t>
            </a:r>
            <a:endParaRPr lang="fr-FR" sz="23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66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566289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59364" cy="647546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40745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8604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4877</TotalTime>
  <Words>3906</Words>
  <Application>Microsoft Office PowerPoint</Application>
  <PresentationFormat>Affichage à l'écran (4:3)</PresentationFormat>
  <Paragraphs>519</Paragraphs>
  <Slides>16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Calibri</vt:lpstr>
      <vt:lpstr>Symbol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ALIASLILI</dc:creator>
  <dc:description/>
  <cp:lastModifiedBy>CM FERRY</cp:lastModifiedBy>
  <cp:revision>353</cp:revision>
  <dcterms:created xsi:type="dcterms:W3CDTF">2019-07-18T22:01:09Z</dcterms:created>
  <dcterms:modified xsi:type="dcterms:W3CDTF">2023-12-20T08:26:51Z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71</vt:i4>
  </property>
</Properties>
</file>