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344" r:id="rId3"/>
    <p:sldId id="357" r:id="rId4"/>
    <p:sldId id="345" r:id="rId5"/>
    <p:sldId id="346" r:id="rId6"/>
    <p:sldId id="354" r:id="rId7"/>
    <p:sldId id="355" r:id="rId8"/>
    <p:sldId id="356" r:id="rId9"/>
    <p:sldId id="314" r:id="rId10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 ferry Stlo" initials="CfS" lastIdx="1" clrIdx="0">
    <p:extLst>
      <p:ext uri="{19B8F6BF-5375-455C-9EA6-DF929625EA0E}">
        <p15:presenceInfo xmlns:p15="http://schemas.microsoft.com/office/powerpoint/2012/main" userId="bfee7af4681909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9" autoAdjust="0"/>
    <p:restoredTop sz="89014" autoAdjust="0"/>
  </p:normalViewPr>
  <p:slideViewPr>
    <p:cSldViewPr snapToGrid="0">
      <p:cViewPr>
        <p:scale>
          <a:sx n="50" d="100"/>
          <a:sy n="50" d="100"/>
        </p:scale>
        <p:origin x="2578" y="6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7681-01FB-449A-9072-028636F73B52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DCB-53C1-4A2F-81CE-DB3D6756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672 – 4 023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2 702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1 005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5 693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2 731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64 672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74 023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32 702 – 91 005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5 693 – 32 731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8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2 074 – 987 – 2 764 – 3 728 – 9 274 – 9 888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83 074 – 50 987 – 72 764 – 20 728 – 9 274 – 39 888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7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2 074 – 987 – 2 764 – 3 728 – 9 274 – 9 888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83 074 – 50 987 – 72 764 – 20 728 – 9 274 – 39 888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970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9 493 – 6 294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5 912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351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9 030 – 12 590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79 493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6 294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45 902 – 16 351 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85 030 – 12 590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050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3 458 – 9 999  – 7 201 – 8 004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- 7 035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39 458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9 999  – 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78 004  - 37 435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1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3 458 – 9 999  – 7 201 – 8 004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- 7 035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39 458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9 999  – 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78 004  - 37 435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2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3 458 – 9 999  – 7 201 – 8 004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- 7 035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39 458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9 999  – 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78 004  - 37 435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531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à 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3 458 – 9 999  – 7 201 – 8 004 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- 7 035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1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Je dis quel est le nombre le plus petit et quel est le nombre le plus grand.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10 734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39 458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9 999  – 87 201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78 004  - 37 435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66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32 731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5 695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57200" y="1428620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2 702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623531" y="1406432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74 023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868693" y="2286561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</a:rPr>
              <a:t>1 005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436437" y="2253123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5 693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5575A75-BEFB-893F-02EF-BEEB64F470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3672628"/>
            <a:ext cx="9134475" cy="318090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BCD769D-0043-D41E-BB25-F7E3D6DDC255}"/>
              </a:ext>
            </a:extLst>
          </p:cNvPr>
          <p:cNvSpPr txBox="1"/>
          <p:nvPr/>
        </p:nvSpPr>
        <p:spPr>
          <a:xfrm>
            <a:off x="106621" y="2926919"/>
            <a:ext cx="877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Parmi ces nombres, j’entoure en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gris</a:t>
            </a:r>
            <a:r>
              <a:rPr lang="fr-FR" sz="2400" dirty="0">
                <a:solidFill>
                  <a:srgbClr val="00B050"/>
                </a:solidFill>
              </a:rPr>
              <a:t> le plus petit et en </a:t>
            </a:r>
            <a:r>
              <a:rPr lang="fr-FR" sz="2400" b="1" dirty="0"/>
              <a:t>noir</a:t>
            </a:r>
            <a:r>
              <a:rPr lang="fr-FR" sz="2400" dirty="0">
                <a:solidFill>
                  <a:srgbClr val="00B050"/>
                </a:solidFill>
              </a:rPr>
              <a:t> le plus grand.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039C628-F7E4-57A1-41F7-0FEC6BE079D0}"/>
              </a:ext>
            </a:extLst>
          </p:cNvPr>
          <p:cNvSpPr/>
          <p:nvPr/>
        </p:nvSpPr>
        <p:spPr>
          <a:xfrm>
            <a:off x="868693" y="2316955"/>
            <a:ext cx="1714850" cy="688371"/>
          </a:xfrm>
          <a:prstGeom prst="round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6AA2192-AB5D-0BD0-1491-1A33F18D70EA}"/>
              </a:ext>
            </a:extLst>
          </p:cNvPr>
          <p:cNvSpPr/>
          <p:nvPr/>
        </p:nvSpPr>
        <p:spPr>
          <a:xfrm>
            <a:off x="7161911" y="2294767"/>
            <a:ext cx="1714850" cy="688371"/>
          </a:xfrm>
          <a:prstGeom prst="roundRec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BA1EAD6-1FDC-78F7-87F3-D5698A2A27D9}"/>
              </a:ext>
            </a:extLst>
          </p:cNvPr>
          <p:cNvSpPr/>
          <p:nvPr/>
        </p:nvSpPr>
        <p:spPr>
          <a:xfrm>
            <a:off x="793535" y="674446"/>
            <a:ext cx="1714850" cy="688371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5FA10DF-BDBC-86DC-4551-B7D1D70EE4E3}"/>
              </a:ext>
            </a:extLst>
          </p:cNvPr>
          <p:cNvSpPr/>
          <p:nvPr/>
        </p:nvSpPr>
        <p:spPr>
          <a:xfrm>
            <a:off x="6807200" y="1477744"/>
            <a:ext cx="2066975" cy="688371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8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  <p:bldP spid="3" grpId="0"/>
      <p:bldP spid="7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50 987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2 764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57200" y="1486676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3 728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403759" y="1446413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9 274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814715" y="2384436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</a:rPr>
              <a:t>2 074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222039" y="2402448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39 888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12FB6B1-4393-AFAA-3049-BD8304361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3677093"/>
            <a:ext cx="9134475" cy="318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20" grpId="0"/>
      <p:bldP spid="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 rot="16200000">
            <a:off x="-432769" y="1247759"/>
            <a:ext cx="1379621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415193" y="2901055"/>
            <a:ext cx="1379621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2" name="CustomShape 4"/>
          <p:cNvSpPr/>
          <p:nvPr/>
        </p:nvSpPr>
        <p:spPr>
          <a:xfrm>
            <a:off x="544119" y="30035"/>
            <a:ext cx="6760972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Range ces nombres dans l’ordre croissant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5116" y="-1442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670513" y="776105"/>
            <a:ext cx="86349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3 728 – 2 074 – 987– 9 888 – 2 764 – 9 274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70513" y="2355872"/>
            <a:ext cx="902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83 074 – 50 987  – 20 728 – 9 274 – 39 888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B9751B-DD2B-4456-AF3C-83B33CB54752}"/>
              </a:ext>
            </a:extLst>
          </p:cNvPr>
          <p:cNvSpPr/>
          <p:nvPr/>
        </p:nvSpPr>
        <p:spPr>
          <a:xfrm>
            <a:off x="544119" y="1684421"/>
            <a:ext cx="8599880" cy="5101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7FCA94-1268-4F3F-AA95-863B18B325F1}"/>
              </a:ext>
            </a:extLst>
          </p:cNvPr>
          <p:cNvSpPr/>
          <p:nvPr/>
        </p:nvSpPr>
        <p:spPr>
          <a:xfrm>
            <a:off x="544120" y="3348203"/>
            <a:ext cx="8599880" cy="5101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FE9657-CA8E-4E1B-925D-107D1914E2BA}"/>
              </a:ext>
            </a:extLst>
          </p:cNvPr>
          <p:cNvSpPr/>
          <p:nvPr/>
        </p:nvSpPr>
        <p:spPr>
          <a:xfrm>
            <a:off x="544119" y="1647127"/>
            <a:ext cx="963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987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4A40841D-B768-45EB-893D-DB5D0BE0CCEE}"/>
              </a:ext>
            </a:extLst>
          </p:cNvPr>
          <p:cNvCxnSpPr>
            <a:cxnSpLocks/>
          </p:cNvCxnSpPr>
          <p:nvPr/>
        </p:nvCxnSpPr>
        <p:spPr>
          <a:xfrm>
            <a:off x="3587721" y="894173"/>
            <a:ext cx="673768" cy="3490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368E1-0792-483B-BEC8-420BD41ABB66}"/>
              </a:ext>
            </a:extLst>
          </p:cNvPr>
          <p:cNvSpPr/>
          <p:nvPr/>
        </p:nvSpPr>
        <p:spPr>
          <a:xfrm>
            <a:off x="1265940" y="1647127"/>
            <a:ext cx="2183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&lt; 2 074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588DE72-9D9F-4547-9F15-6FD333DA5EC6}"/>
              </a:ext>
            </a:extLst>
          </p:cNvPr>
          <p:cNvCxnSpPr>
            <a:cxnSpLocks/>
          </p:cNvCxnSpPr>
          <p:nvPr/>
        </p:nvCxnSpPr>
        <p:spPr>
          <a:xfrm>
            <a:off x="2184037" y="902130"/>
            <a:ext cx="1003603" cy="302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E4C315C-E3FC-4BEE-9E53-6B58F3BBC5E1}"/>
              </a:ext>
            </a:extLst>
          </p:cNvPr>
          <p:cNvSpPr/>
          <p:nvPr/>
        </p:nvSpPr>
        <p:spPr>
          <a:xfrm>
            <a:off x="2685838" y="1655928"/>
            <a:ext cx="2183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&lt; 2 764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BDEF5C83-D36A-4EE5-8271-AE153BF91CA8}"/>
              </a:ext>
            </a:extLst>
          </p:cNvPr>
          <p:cNvCxnSpPr>
            <a:cxnSpLocks/>
          </p:cNvCxnSpPr>
          <p:nvPr/>
        </p:nvCxnSpPr>
        <p:spPr>
          <a:xfrm>
            <a:off x="6117732" y="925202"/>
            <a:ext cx="1003603" cy="302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96CD5F50-DEEC-47C1-A0FD-274D3F6F079E}"/>
              </a:ext>
            </a:extLst>
          </p:cNvPr>
          <p:cNvSpPr/>
          <p:nvPr/>
        </p:nvSpPr>
        <p:spPr>
          <a:xfrm>
            <a:off x="4090696" y="1655927"/>
            <a:ext cx="2183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&lt; 3 728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2FBD450-0B32-4E6B-8771-0BB60CED7AAA}"/>
              </a:ext>
            </a:extLst>
          </p:cNvPr>
          <p:cNvCxnSpPr>
            <a:cxnSpLocks/>
          </p:cNvCxnSpPr>
          <p:nvPr/>
        </p:nvCxnSpPr>
        <p:spPr>
          <a:xfrm>
            <a:off x="780353" y="910956"/>
            <a:ext cx="1003603" cy="302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AA6A18C2-D9EF-4594-A25D-179851F04461}"/>
              </a:ext>
            </a:extLst>
          </p:cNvPr>
          <p:cNvSpPr/>
          <p:nvPr/>
        </p:nvSpPr>
        <p:spPr>
          <a:xfrm>
            <a:off x="5489441" y="1655926"/>
            <a:ext cx="2183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&lt; 9 274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234B8413-F73F-484E-A498-0D8E390BD682}"/>
              </a:ext>
            </a:extLst>
          </p:cNvPr>
          <p:cNvCxnSpPr>
            <a:cxnSpLocks/>
          </p:cNvCxnSpPr>
          <p:nvPr/>
        </p:nvCxnSpPr>
        <p:spPr>
          <a:xfrm>
            <a:off x="7672554" y="942171"/>
            <a:ext cx="1003603" cy="302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0A003D2-02D4-4A37-9A11-942BAE8E2FE3}"/>
              </a:ext>
            </a:extLst>
          </p:cNvPr>
          <p:cNvSpPr/>
          <p:nvPr/>
        </p:nvSpPr>
        <p:spPr>
          <a:xfrm>
            <a:off x="6888186" y="1638302"/>
            <a:ext cx="2183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&lt; 9 888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9F2FE4E5-2ACF-4EBF-A717-D4EB0DDCF128}"/>
              </a:ext>
            </a:extLst>
          </p:cNvPr>
          <p:cNvCxnSpPr>
            <a:cxnSpLocks/>
          </p:cNvCxnSpPr>
          <p:nvPr/>
        </p:nvCxnSpPr>
        <p:spPr>
          <a:xfrm>
            <a:off x="4706005" y="956918"/>
            <a:ext cx="1003603" cy="302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170AF30-7909-4AB6-84A3-057D0312D7C1}"/>
              </a:ext>
            </a:extLst>
          </p:cNvPr>
          <p:cNvSpPr/>
          <p:nvPr/>
        </p:nvSpPr>
        <p:spPr>
          <a:xfrm>
            <a:off x="621710" y="3322585"/>
            <a:ext cx="1335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9 274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2468FD14-4396-41F1-B436-E198E5391704}"/>
              </a:ext>
            </a:extLst>
          </p:cNvPr>
          <p:cNvCxnSpPr>
            <a:cxnSpLocks/>
          </p:cNvCxnSpPr>
          <p:nvPr/>
        </p:nvCxnSpPr>
        <p:spPr>
          <a:xfrm>
            <a:off x="5995933" y="2553376"/>
            <a:ext cx="892253" cy="18702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43AF2F4-D20F-4949-904C-793D4ADFEEA9}"/>
              </a:ext>
            </a:extLst>
          </p:cNvPr>
          <p:cNvSpPr/>
          <p:nvPr/>
        </p:nvSpPr>
        <p:spPr>
          <a:xfrm>
            <a:off x="1696648" y="3322585"/>
            <a:ext cx="1891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&lt; 20 728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DF90A7C4-9164-41C8-A478-4B7CCDAD7D1F}"/>
              </a:ext>
            </a:extLst>
          </p:cNvPr>
          <p:cNvCxnSpPr>
            <a:cxnSpLocks/>
          </p:cNvCxnSpPr>
          <p:nvPr/>
        </p:nvCxnSpPr>
        <p:spPr>
          <a:xfrm>
            <a:off x="4356792" y="2510807"/>
            <a:ext cx="1003603" cy="30288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D3EF116-6ABF-4871-92B3-14A54F1285E1}"/>
              </a:ext>
            </a:extLst>
          </p:cNvPr>
          <p:cNvSpPr/>
          <p:nvPr/>
        </p:nvSpPr>
        <p:spPr>
          <a:xfrm>
            <a:off x="3316733" y="3332579"/>
            <a:ext cx="1891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&lt; 39 888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47D31B61-006A-46C1-A058-7D7B6075D4F7}"/>
              </a:ext>
            </a:extLst>
          </p:cNvPr>
          <p:cNvCxnSpPr>
            <a:cxnSpLocks/>
          </p:cNvCxnSpPr>
          <p:nvPr/>
        </p:nvCxnSpPr>
        <p:spPr>
          <a:xfrm>
            <a:off x="7469884" y="2515136"/>
            <a:ext cx="1206273" cy="22526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6A6AED8-75B5-4B04-A3E2-008845197D1D}"/>
              </a:ext>
            </a:extLst>
          </p:cNvPr>
          <p:cNvSpPr/>
          <p:nvPr/>
        </p:nvSpPr>
        <p:spPr>
          <a:xfrm>
            <a:off x="4947317" y="3332578"/>
            <a:ext cx="1891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&lt; 50 987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EE2F4CA6-86FD-4E3F-8849-BADE79553DD4}"/>
              </a:ext>
            </a:extLst>
          </p:cNvPr>
          <p:cNvCxnSpPr>
            <a:cxnSpLocks/>
          </p:cNvCxnSpPr>
          <p:nvPr/>
        </p:nvCxnSpPr>
        <p:spPr>
          <a:xfrm>
            <a:off x="2533619" y="2528319"/>
            <a:ext cx="1003603" cy="30288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512344E-1320-4EA9-9F5B-28A1CD7D5E0E}"/>
              </a:ext>
            </a:extLst>
          </p:cNvPr>
          <p:cNvSpPr/>
          <p:nvPr/>
        </p:nvSpPr>
        <p:spPr>
          <a:xfrm>
            <a:off x="6580997" y="3331227"/>
            <a:ext cx="1891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6"/>
                </a:solidFill>
              </a:rPr>
              <a:t>&lt; 83 074</a:t>
            </a:r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0333E297-D582-4771-96F8-343354EFBADA}"/>
              </a:ext>
            </a:extLst>
          </p:cNvPr>
          <p:cNvCxnSpPr>
            <a:cxnSpLocks/>
          </p:cNvCxnSpPr>
          <p:nvPr/>
        </p:nvCxnSpPr>
        <p:spPr>
          <a:xfrm>
            <a:off x="894478" y="2531671"/>
            <a:ext cx="1003603" cy="30288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415B82E8-C95B-6B3B-7162-C4DFB32517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16002"/>
            <a:ext cx="9134475" cy="318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4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9" grpId="0"/>
      <p:bldP spid="31" grpId="0"/>
      <p:bldP spid="33" grpId="0"/>
      <p:bldP spid="36" grpId="0"/>
      <p:bldP spid="39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42" name="CustomShape 4"/>
          <p:cNvSpPr/>
          <p:nvPr/>
        </p:nvSpPr>
        <p:spPr>
          <a:xfrm>
            <a:off x="-89259" y="3105947"/>
            <a:ext cx="923326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ctr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  <a:ea typeface="DejaVu Sans"/>
              </a:rPr>
              <a:t>Pour chaque nombre, j’entoure le chiffre des centaines en rouge et le nombre de milliers en vert.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85 030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9 030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457200" y="1486676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5 912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623531" y="1464488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79 493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539484" y="242355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</a:rPr>
              <a:t>12 590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382459" y="2369235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12 590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6F7D547-74AF-F201-5BA0-FB2A36087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16002"/>
            <a:ext cx="9134475" cy="318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de centaines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39 458 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7 201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9 999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623532" y="1289183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78 004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144540" y="197248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8 004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267964" y="1967700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37 435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144540" y="2724898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3 458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87 201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FAA79CE-CF90-4A2D-4AFA-9AAD424C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4234425"/>
            <a:ext cx="9134475" cy="318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F9B0AE91-8185-D4DC-6AF4-E908C29F4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037" y="4209450"/>
            <a:ext cx="7198963" cy="259836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42" name="CustomShape 4"/>
          <p:cNvSpPr/>
          <p:nvPr/>
        </p:nvSpPr>
        <p:spPr>
          <a:xfrm>
            <a:off x="40812" y="3425627"/>
            <a:ext cx="910318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  <a:ea typeface="DejaVu Sans"/>
              </a:rPr>
              <a:t>Pour chaque nombre, j’entoure le chiffre des unités de mille en rouge et le nombre de centaines en vert.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39 458 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7 201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9 999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623532" y="1289183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78 004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144540" y="197248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8 004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222040" y="1966727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37 435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144540" y="2724898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3 458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FDECCE-AED9-4D24-B3B9-1EE6B4A54E0B}"/>
              </a:ext>
            </a:extLst>
          </p:cNvPr>
          <p:cNvSpPr/>
          <p:nvPr/>
        </p:nvSpPr>
        <p:spPr>
          <a:xfrm>
            <a:off x="5802050" y="5076591"/>
            <a:ext cx="28847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r">
              <a:buAutoNum type="arabicPlain" startAt="7"/>
            </a:pPr>
            <a:r>
              <a:rPr lang="fr-FR" sz="2800" dirty="0">
                <a:solidFill>
                  <a:schemeClr val="accent1"/>
                </a:solidFill>
              </a:rPr>
              <a:t> 2     0     1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9      9     9     9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8      0     0     4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3      4     5     8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22040" y="2654976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87 201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789938" y="679398"/>
            <a:ext cx="961370" cy="648000"/>
            <a:chOff x="789938" y="679398"/>
            <a:chExt cx="961370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770380" y="1393134"/>
            <a:ext cx="961370" cy="648000"/>
            <a:chOff x="770380" y="1393134"/>
            <a:chExt cx="961370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789938" y="1434526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770380" y="1393134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758547" y="2102392"/>
            <a:ext cx="961370" cy="648000"/>
            <a:chOff x="758547" y="2102392"/>
            <a:chExt cx="961370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776762" y="2133395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758547" y="2102392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7" y="2800049"/>
            <a:ext cx="961370" cy="648000"/>
            <a:chOff x="758547" y="2800049"/>
            <a:chExt cx="961370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781508" y="285889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7" y="2800049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146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FF0ED800-8328-AD4E-25B7-AAC630C71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40" y="4208304"/>
            <a:ext cx="7002540" cy="2571047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42" name="CustomShape 4"/>
          <p:cNvSpPr/>
          <p:nvPr/>
        </p:nvSpPr>
        <p:spPr>
          <a:xfrm>
            <a:off x="40812" y="3456313"/>
            <a:ext cx="910318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  <a:ea typeface="DejaVu Sans"/>
              </a:rPr>
              <a:t>Pour chaque nombre, j’entoure le chiffre des unités de mille en rouge et le nombre de centaines en vert.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6222039" y="625856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39 458 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7 201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9 999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623532" y="1289183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78 004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144540" y="197248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8 004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6222039" y="1980830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37 435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144540" y="2724898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3 458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FDECCE-AED9-4D24-B3B9-1EE6B4A54E0B}"/>
              </a:ext>
            </a:extLst>
          </p:cNvPr>
          <p:cNvSpPr/>
          <p:nvPr/>
        </p:nvSpPr>
        <p:spPr>
          <a:xfrm>
            <a:off x="5346915" y="5076591"/>
            <a:ext cx="33398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3     9      4     5     8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7     8      0     0     4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3     7      4     3     5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8     7      2     0     1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22040" y="2654976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87 201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789938" y="679398"/>
            <a:ext cx="961370" cy="648000"/>
            <a:chOff x="789938" y="679398"/>
            <a:chExt cx="961370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770380" y="1393134"/>
            <a:ext cx="961370" cy="648000"/>
            <a:chOff x="770380" y="1393134"/>
            <a:chExt cx="961370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789938" y="1434526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770380" y="1393134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758547" y="2102392"/>
            <a:ext cx="961370" cy="648000"/>
            <a:chOff x="758547" y="2102392"/>
            <a:chExt cx="961370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776762" y="2133395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758547" y="2102392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7" y="2800049"/>
            <a:ext cx="961370" cy="648000"/>
            <a:chOff x="758547" y="2800049"/>
            <a:chExt cx="961370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781508" y="285889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7" y="2800049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FEE1918-5500-43BC-89E9-EC532D4EF81C}"/>
              </a:ext>
            </a:extLst>
          </p:cNvPr>
          <p:cNvGrpSpPr/>
          <p:nvPr/>
        </p:nvGrpSpPr>
        <p:grpSpPr>
          <a:xfrm>
            <a:off x="6906086" y="691860"/>
            <a:ext cx="1203311" cy="648000"/>
            <a:chOff x="547997" y="679398"/>
            <a:chExt cx="1203311" cy="648000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67AB6F9C-CA5B-4CAE-81BB-4D31B68F91CF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057FE045-3EBB-4D5C-A043-9939CC427AD6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5DED48FB-2177-4667-92C9-3ECCB957BA05}"/>
              </a:ext>
            </a:extLst>
          </p:cNvPr>
          <p:cNvGrpSpPr/>
          <p:nvPr/>
        </p:nvGrpSpPr>
        <p:grpSpPr>
          <a:xfrm>
            <a:off x="6927859" y="1386771"/>
            <a:ext cx="1203311" cy="648000"/>
            <a:chOff x="547997" y="679398"/>
            <a:chExt cx="1203311" cy="648000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50EB5FA1-05CB-47FA-B0AB-57BA20C4781B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B5EC1315-4581-4C95-B657-E15D2D31A0F9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C7CE43EA-EEB2-4D8D-BE02-92F77C5BAD53}"/>
              </a:ext>
            </a:extLst>
          </p:cNvPr>
          <p:cNvGrpSpPr/>
          <p:nvPr/>
        </p:nvGrpSpPr>
        <p:grpSpPr>
          <a:xfrm>
            <a:off x="6906085" y="2079207"/>
            <a:ext cx="1203311" cy="648000"/>
            <a:chOff x="547997" y="679398"/>
            <a:chExt cx="1203311" cy="648000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8E82CB3-203F-45FE-8640-A2F054B04F95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id="{85FA5032-3832-4B48-9105-1DAE438C6C51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0274E2E2-DB44-4B93-AB15-045CA5E17DF2}"/>
              </a:ext>
            </a:extLst>
          </p:cNvPr>
          <p:cNvGrpSpPr/>
          <p:nvPr/>
        </p:nvGrpSpPr>
        <p:grpSpPr>
          <a:xfrm>
            <a:off x="6906085" y="2781846"/>
            <a:ext cx="1203311" cy="648000"/>
            <a:chOff x="547997" y="679398"/>
            <a:chExt cx="1203311" cy="648000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8794B837-93CF-47B5-9262-0C2D8F54DB07}"/>
                </a:ext>
              </a:extLst>
            </p:cNvPr>
            <p:cNvSpPr/>
            <p:nvPr/>
          </p:nvSpPr>
          <p:spPr>
            <a:xfrm>
              <a:off x="814715" y="722434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D07B8B8F-A56F-457A-94F5-DB06A1C1C359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4669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1"/>
          <p:cNvSpPr/>
          <p:nvPr/>
        </p:nvSpPr>
        <p:spPr>
          <a:xfrm>
            <a:off x="0" y="598557"/>
            <a:ext cx="958497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473" name="CustomShape 2"/>
          <p:cNvSpPr/>
          <p:nvPr/>
        </p:nvSpPr>
        <p:spPr>
          <a:xfrm>
            <a:off x="0" y="3638785"/>
            <a:ext cx="958497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474" name="CustomShape 3"/>
          <p:cNvSpPr/>
          <p:nvPr/>
        </p:nvSpPr>
        <p:spPr>
          <a:xfrm>
            <a:off x="-910697" y="84477"/>
            <a:ext cx="822744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1800" algn="ctr">
              <a:lnSpc>
                <a:spcPct val="100000"/>
              </a:lnSpc>
              <a:buClr>
                <a:srgbClr val="00B050"/>
              </a:buClr>
            </a:pPr>
            <a:r>
              <a:rPr lang="fr-FR" sz="2400" b="0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Ajoute le nombre milliers demandé.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475" name="Image 6"/>
          <p:cNvPicPr/>
          <p:nvPr/>
        </p:nvPicPr>
        <p:blipFill>
          <a:blip r:embed="rId3"/>
          <a:stretch/>
        </p:blipFill>
        <p:spPr>
          <a:xfrm>
            <a:off x="-1" y="-1327"/>
            <a:ext cx="958497" cy="599884"/>
          </a:xfrm>
          <a:prstGeom prst="rect">
            <a:avLst/>
          </a:prstGeom>
          <a:ln>
            <a:noFill/>
          </a:ln>
        </p:spPr>
      </p:pic>
      <p:sp>
        <p:nvSpPr>
          <p:cNvPr id="476" name="CustomShape 4"/>
          <p:cNvSpPr/>
          <p:nvPr/>
        </p:nvSpPr>
        <p:spPr>
          <a:xfrm>
            <a:off x="6044338" y="53481"/>
            <a:ext cx="3099662" cy="644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… + … milliers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25DAA4-A320-4EF8-AC9F-C4B41D036729}"/>
              </a:ext>
            </a:extLst>
          </p:cNvPr>
          <p:cNvSpPr txBox="1"/>
          <p:nvPr/>
        </p:nvSpPr>
        <p:spPr>
          <a:xfrm>
            <a:off x="-558009" y="6027003"/>
            <a:ext cx="3263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39 458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9DF209-7D03-43AC-A653-BDBA017074A6}"/>
              </a:ext>
            </a:extLst>
          </p:cNvPr>
          <p:cNvSpPr/>
          <p:nvPr/>
        </p:nvSpPr>
        <p:spPr>
          <a:xfrm>
            <a:off x="187092" y="1041354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/>
                </a:solidFill>
              </a:rPr>
              <a:t>7 201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1A6585-4DB6-4D0B-A875-02BAEFBDF33E}"/>
              </a:ext>
            </a:extLst>
          </p:cNvPr>
          <p:cNvSpPr/>
          <p:nvPr/>
        </p:nvSpPr>
        <p:spPr>
          <a:xfrm>
            <a:off x="-352143" y="1823979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9 999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5F34B78-09C4-4DCD-8F5E-EC8084AAC011}"/>
              </a:ext>
            </a:extLst>
          </p:cNvPr>
          <p:cNvSpPr txBox="1"/>
          <p:nvPr/>
        </p:nvSpPr>
        <p:spPr>
          <a:xfrm>
            <a:off x="-138991" y="4374758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78 004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0F773-1D7E-4213-B18D-58323D1E0146}"/>
              </a:ext>
            </a:extLst>
          </p:cNvPr>
          <p:cNvSpPr/>
          <p:nvPr/>
        </p:nvSpPr>
        <p:spPr>
          <a:xfrm>
            <a:off x="-568382" y="268302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rgbClr val="0070C0"/>
                </a:solidFill>
              </a:rPr>
              <a:t>8 004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92F0219-B1CE-4D53-B882-5D7B64D982BA}"/>
              </a:ext>
            </a:extLst>
          </p:cNvPr>
          <p:cNvSpPr txBox="1"/>
          <p:nvPr/>
        </p:nvSpPr>
        <p:spPr>
          <a:xfrm>
            <a:off x="-558009" y="5171406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37 435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C0632A-8964-43BC-8BE5-301077B2B7B0}"/>
              </a:ext>
            </a:extLst>
          </p:cNvPr>
          <p:cNvSpPr/>
          <p:nvPr/>
        </p:nvSpPr>
        <p:spPr>
          <a:xfrm>
            <a:off x="1763338" y="1025631"/>
            <a:ext cx="353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+ 1 millier =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8613FE-178D-4C7E-AC58-3AF63C7F3D1D}"/>
              </a:ext>
            </a:extLst>
          </p:cNvPr>
          <p:cNvSpPr/>
          <p:nvPr/>
        </p:nvSpPr>
        <p:spPr>
          <a:xfrm>
            <a:off x="1804707" y="1846879"/>
            <a:ext cx="353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+ 1 millier =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D714B1-E61C-4B65-A45B-046D5E0831CA}"/>
              </a:ext>
            </a:extLst>
          </p:cNvPr>
          <p:cNvSpPr/>
          <p:nvPr/>
        </p:nvSpPr>
        <p:spPr>
          <a:xfrm>
            <a:off x="1804707" y="2697892"/>
            <a:ext cx="3845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+ 3 milliers =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8274A2-60CC-4001-BFC9-5C1CB845506B}"/>
              </a:ext>
            </a:extLst>
          </p:cNvPr>
          <p:cNvSpPr/>
          <p:nvPr/>
        </p:nvSpPr>
        <p:spPr>
          <a:xfrm>
            <a:off x="2056943" y="4355281"/>
            <a:ext cx="353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+ 1 millier =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C8E8FA-421C-4196-94E7-0FF7F6B339CC}"/>
              </a:ext>
            </a:extLst>
          </p:cNvPr>
          <p:cNvSpPr/>
          <p:nvPr/>
        </p:nvSpPr>
        <p:spPr>
          <a:xfrm>
            <a:off x="2056943" y="5146806"/>
            <a:ext cx="3845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+ 2 milliers =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E65A0-EF94-42D2-BF4F-7A4E71CE7EFB}"/>
              </a:ext>
            </a:extLst>
          </p:cNvPr>
          <p:cNvSpPr/>
          <p:nvPr/>
        </p:nvSpPr>
        <p:spPr>
          <a:xfrm>
            <a:off x="2056943" y="6012670"/>
            <a:ext cx="3845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bg1">
                    <a:lumMod val="50000"/>
                  </a:schemeClr>
                </a:solidFill>
              </a:rPr>
              <a:t>+ 3 milliers = 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406796F-E3AC-4831-ADBD-C0C54921C9E4}"/>
              </a:ext>
            </a:extLst>
          </p:cNvPr>
          <p:cNvSpPr/>
          <p:nvPr/>
        </p:nvSpPr>
        <p:spPr>
          <a:xfrm>
            <a:off x="5065304" y="922158"/>
            <a:ext cx="2082045" cy="919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1"/>
                </a:solidFill>
              </a:rPr>
              <a:t>8 201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CE88613B-9DF4-4604-8D4D-2706FCF5BA2E}"/>
              </a:ext>
            </a:extLst>
          </p:cNvPr>
          <p:cNvSpPr/>
          <p:nvPr/>
        </p:nvSpPr>
        <p:spPr>
          <a:xfrm>
            <a:off x="5342855" y="4266877"/>
            <a:ext cx="2614952" cy="9194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79 004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658956B4-E713-4D42-A70E-CED40A95D67E}"/>
              </a:ext>
            </a:extLst>
          </p:cNvPr>
          <p:cNvSpPr/>
          <p:nvPr/>
        </p:nvSpPr>
        <p:spPr>
          <a:xfrm>
            <a:off x="5065304" y="1848585"/>
            <a:ext cx="2331720" cy="919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1"/>
                </a:solidFill>
              </a:rPr>
              <a:t>10 999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7E67286C-EED2-41C6-BA9F-D69B3402377C}"/>
              </a:ext>
            </a:extLst>
          </p:cNvPr>
          <p:cNvSpPr/>
          <p:nvPr/>
        </p:nvSpPr>
        <p:spPr>
          <a:xfrm>
            <a:off x="5619634" y="5160144"/>
            <a:ext cx="2614952" cy="9194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39 435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FFE02687-62F1-4701-9706-5091623FF742}"/>
              </a:ext>
            </a:extLst>
          </p:cNvPr>
          <p:cNvSpPr/>
          <p:nvPr/>
        </p:nvSpPr>
        <p:spPr>
          <a:xfrm>
            <a:off x="5376971" y="2697892"/>
            <a:ext cx="2331720" cy="919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1"/>
                </a:solidFill>
              </a:rPr>
              <a:t>11 004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B21C406-FE34-4EA3-BA23-3C03BD8F7C2A}"/>
              </a:ext>
            </a:extLst>
          </p:cNvPr>
          <p:cNvSpPr/>
          <p:nvPr/>
        </p:nvSpPr>
        <p:spPr>
          <a:xfrm>
            <a:off x="5619633" y="5951669"/>
            <a:ext cx="2614952" cy="9194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42 458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 xmlns:p15="http://schemas.microsoft.com/office/powerpoint/2012/main"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1237</Words>
  <Application>Microsoft Office PowerPoint</Application>
  <PresentationFormat>Affichage à l'écran (4:3)</PresentationFormat>
  <Paragraphs>222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 Stlo</cp:lastModifiedBy>
  <cp:revision>164</cp:revision>
  <dcterms:created xsi:type="dcterms:W3CDTF">2019-07-18T22:01:09Z</dcterms:created>
  <dcterms:modified xsi:type="dcterms:W3CDTF">2022-09-12T18:26:36Z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65</vt:i4>
  </property>
</Properties>
</file>