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5"/>
  </p:notesMasterIdLst>
  <p:sldIdLst>
    <p:sldId id="264" r:id="rId2"/>
    <p:sldId id="857" r:id="rId3"/>
    <p:sldId id="860" r:id="rId4"/>
    <p:sldId id="862" r:id="rId5"/>
    <p:sldId id="861" r:id="rId6"/>
    <p:sldId id="859" r:id="rId7"/>
    <p:sldId id="863" r:id="rId8"/>
    <p:sldId id="864" r:id="rId9"/>
    <p:sldId id="867" r:id="rId10"/>
    <p:sldId id="887" r:id="rId11"/>
    <p:sldId id="886" r:id="rId12"/>
    <p:sldId id="885" r:id="rId13"/>
    <p:sldId id="868" r:id="rId14"/>
    <p:sldId id="913" r:id="rId15"/>
    <p:sldId id="915" r:id="rId16"/>
    <p:sldId id="914" r:id="rId17"/>
    <p:sldId id="908" r:id="rId18"/>
    <p:sldId id="911" r:id="rId19"/>
    <p:sldId id="912" r:id="rId20"/>
    <p:sldId id="966" r:id="rId21"/>
    <p:sldId id="965" r:id="rId22"/>
    <p:sldId id="964" r:id="rId23"/>
    <p:sldId id="963" r:id="rId24"/>
    <p:sldId id="888" r:id="rId25"/>
    <p:sldId id="889" r:id="rId26"/>
    <p:sldId id="890" r:id="rId27"/>
    <p:sldId id="891" r:id="rId28"/>
    <p:sldId id="892" r:id="rId29"/>
    <p:sldId id="893" r:id="rId30"/>
    <p:sldId id="902" r:id="rId31"/>
    <p:sldId id="917" r:id="rId32"/>
    <p:sldId id="894" r:id="rId33"/>
    <p:sldId id="895" r:id="rId34"/>
    <p:sldId id="904" r:id="rId35"/>
    <p:sldId id="918" r:id="rId36"/>
    <p:sldId id="925" r:id="rId37"/>
    <p:sldId id="926" r:id="rId38"/>
    <p:sldId id="927" r:id="rId39"/>
    <p:sldId id="928" r:id="rId40"/>
    <p:sldId id="896" r:id="rId41"/>
    <p:sldId id="897" r:id="rId42"/>
    <p:sldId id="906" r:id="rId43"/>
    <p:sldId id="907" r:id="rId44"/>
    <p:sldId id="921" r:id="rId45"/>
    <p:sldId id="922" r:id="rId46"/>
    <p:sldId id="923" r:id="rId47"/>
    <p:sldId id="924" r:id="rId48"/>
    <p:sldId id="900" r:id="rId49"/>
    <p:sldId id="901" r:id="rId50"/>
    <p:sldId id="919" r:id="rId51"/>
    <p:sldId id="920" r:id="rId52"/>
    <p:sldId id="929" r:id="rId53"/>
    <p:sldId id="934" r:id="rId54"/>
    <p:sldId id="931" r:id="rId55"/>
    <p:sldId id="932" r:id="rId56"/>
    <p:sldId id="935" r:id="rId57"/>
    <p:sldId id="936" r:id="rId58"/>
    <p:sldId id="937" r:id="rId59"/>
    <p:sldId id="938" r:id="rId60"/>
    <p:sldId id="939" r:id="rId61"/>
    <p:sldId id="940" r:id="rId62"/>
    <p:sldId id="941" r:id="rId63"/>
    <p:sldId id="942" r:id="rId64"/>
    <p:sldId id="943" r:id="rId65"/>
    <p:sldId id="944" r:id="rId66"/>
    <p:sldId id="945" r:id="rId67"/>
    <p:sldId id="946" r:id="rId68"/>
    <p:sldId id="947" r:id="rId69"/>
    <p:sldId id="948" r:id="rId70"/>
    <p:sldId id="949" r:id="rId71"/>
    <p:sldId id="950" r:id="rId72"/>
    <p:sldId id="951" r:id="rId73"/>
    <p:sldId id="952" r:id="rId74"/>
    <p:sldId id="953" r:id="rId75"/>
    <p:sldId id="954" r:id="rId76"/>
    <p:sldId id="957" r:id="rId77"/>
    <p:sldId id="958" r:id="rId78"/>
    <p:sldId id="959" r:id="rId79"/>
    <p:sldId id="960" r:id="rId80"/>
    <p:sldId id="961" r:id="rId81"/>
    <p:sldId id="962" r:id="rId82"/>
    <p:sldId id="955" r:id="rId83"/>
    <p:sldId id="956" r:id="rId8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AFAFA"/>
    <a:srgbClr val="EC00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5551" autoAdjust="0"/>
    <p:restoredTop sz="93554" autoAdjust="0"/>
  </p:normalViewPr>
  <p:slideViewPr>
    <p:cSldViewPr snapToGrid="0" snapToObjects="1">
      <p:cViewPr>
        <p:scale>
          <a:sx n="70" d="100"/>
          <a:sy n="70" d="100"/>
        </p:scale>
        <p:origin x="372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0" d="100"/>
        <a:sy n="70" d="100"/>
      </p:scale>
      <p:origin x="0" y="-39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C06A2C-F83F-4733-9364-D2AB1F2B33D5}" type="datetimeFigureOut">
              <a:rPr lang="fr-FR" smtClean="0"/>
              <a:t>23/05/2020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E5FC10-DBED-408F-80C8-F331F69355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8677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498D3-F484-114D-AD65-2DBAC23E61F0}" type="datetimeFigureOut">
              <a:rPr lang="fr-FR" smtClean="0"/>
              <a:t>23/05/2020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4C8EC-225C-DF4E-B794-2AC6B031E6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6734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498D3-F484-114D-AD65-2DBAC23E61F0}" type="datetimeFigureOut">
              <a:rPr lang="fr-FR" smtClean="0"/>
              <a:t>23/05/2020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4C8EC-225C-DF4E-B794-2AC6B031E6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280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498D3-F484-114D-AD65-2DBAC23E61F0}" type="datetimeFigureOut">
              <a:rPr lang="fr-FR" smtClean="0"/>
              <a:t>23/05/2020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4C8EC-225C-DF4E-B794-2AC6B031E6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1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498D3-F484-114D-AD65-2DBAC23E61F0}" type="datetimeFigureOut">
              <a:rPr lang="fr-FR" smtClean="0"/>
              <a:t>23/05/2020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4C8EC-225C-DF4E-B794-2AC6B031E6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8432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498D3-F484-114D-AD65-2DBAC23E61F0}" type="datetimeFigureOut">
              <a:rPr lang="fr-FR" smtClean="0"/>
              <a:t>23/05/2020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4C8EC-225C-DF4E-B794-2AC6B031E6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375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498D3-F484-114D-AD65-2DBAC23E61F0}" type="datetimeFigureOut">
              <a:rPr lang="fr-FR" smtClean="0"/>
              <a:t>23/05/2020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4C8EC-225C-DF4E-B794-2AC6B031E6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233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498D3-F484-114D-AD65-2DBAC23E61F0}" type="datetimeFigureOut">
              <a:rPr lang="fr-FR" smtClean="0"/>
              <a:t>23/05/2020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4C8EC-225C-DF4E-B794-2AC6B031E6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3932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498D3-F484-114D-AD65-2DBAC23E61F0}" type="datetimeFigureOut">
              <a:rPr lang="fr-FR" smtClean="0"/>
              <a:t>23/05/2020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4C8EC-225C-DF4E-B794-2AC6B031E6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663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498D3-F484-114D-AD65-2DBAC23E61F0}" type="datetimeFigureOut">
              <a:rPr lang="fr-FR" smtClean="0"/>
              <a:t>23/05/2020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4C8EC-225C-DF4E-B794-2AC6B031E6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0014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498D3-F484-114D-AD65-2DBAC23E61F0}" type="datetimeFigureOut">
              <a:rPr lang="fr-FR" smtClean="0"/>
              <a:t>23/05/2020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4C8EC-225C-DF4E-B794-2AC6B031E6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2179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498D3-F484-114D-AD65-2DBAC23E61F0}" type="datetimeFigureOut">
              <a:rPr lang="fr-FR" smtClean="0"/>
              <a:t>23/05/2020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4C8EC-225C-DF4E-B794-2AC6B031E6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712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498D3-F484-114D-AD65-2DBAC23E61F0}" type="datetimeFigureOut">
              <a:rPr lang="fr-FR" smtClean="0"/>
              <a:t>23/05/2020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4C8EC-225C-DF4E-B794-2AC6B031E6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740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Shape 2"/>
          <p:cNvSpPr txBox="1"/>
          <p:nvPr/>
        </p:nvSpPr>
        <p:spPr>
          <a:xfrm>
            <a:off x="6534381" y="134280"/>
            <a:ext cx="2152058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8" name="TextShape 1"/>
          <p:cNvSpPr txBox="1"/>
          <p:nvPr/>
        </p:nvSpPr>
        <p:spPr>
          <a:xfrm>
            <a:off x="139338" y="134280"/>
            <a:ext cx="2138669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100 000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10 000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1 000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</a:t>
            </a:r>
          </a:p>
        </p:txBody>
      </p:sp>
    </p:spTree>
    <p:extLst>
      <p:ext uri="{BB962C8B-B14F-4D97-AF65-F5344CB8AC3E}">
        <p14:creationId xmlns:p14="http://schemas.microsoft.com/office/powerpoint/2010/main" val="247744467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457200" y="134280"/>
            <a:ext cx="2138669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9" name="TextShape 2"/>
          <p:cNvSpPr txBox="1"/>
          <p:nvPr/>
        </p:nvSpPr>
        <p:spPr>
          <a:xfrm>
            <a:off x="5992836" y="134280"/>
            <a:ext cx="2693603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100 000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10 000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1 000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4211F73-18F6-4FAF-BA00-92595373E9C0}"/>
              </a:ext>
            </a:extLst>
          </p:cNvPr>
          <p:cNvSpPr txBox="1"/>
          <p:nvPr/>
        </p:nvSpPr>
        <p:spPr>
          <a:xfrm>
            <a:off x="5982701" y="3265906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EDC9ACF-4753-48EF-A375-B9185DA78937}"/>
              </a:ext>
            </a:extLst>
          </p:cNvPr>
          <p:cNvSpPr txBox="1"/>
          <p:nvPr/>
        </p:nvSpPr>
        <p:spPr>
          <a:xfrm>
            <a:off x="5927537" y="3973792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E758F21-333C-490D-A371-8F3546CC96F8}"/>
              </a:ext>
            </a:extLst>
          </p:cNvPr>
          <p:cNvSpPr txBox="1"/>
          <p:nvPr/>
        </p:nvSpPr>
        <p:spPr>
          <a:xfrm>
            <a:off x="6135101" y="2524369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A9349444-4BF1-4796-A658-CA16BE9ACFCE}"/>
              </a:ext>
            </a:extLst>
          </p:cNvPr>
          <p:cNvSpPr txBox="1"/>
          <p:nvPr/>
        </p:nvSpPr>
        <p:spPr>
          <a:xfrm>
            <a:off x="7194074" y="3430187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CE14DFD-0658-4BEA-BEED-901806FDAF5D}"/>
              </a:ext>
            </a:extLst>
          </p:cNvPr>
          <p:cNvSpPr txBox="1"/>
          <p:nvPr/>
        </p:nvSpPr>
        <p:spPr>
          <a:xfrm>
            <a:off x="4842111" y="3407075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192DD70-5790-437E-9465-DE8863C5A733}"/>
              </a:ext>
            </a:extLst>
          </p:cNvPr>
          <p:cNvSpPr txBox="1"/>
          <p:nvPr/>
        </p:nvSpPr>
        <p:spPr>
          <a:xfrm>
            <a:off x="5735335" y="4938495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C94D7D62-70D3-4E14-A0BB-BEAC4050E222}"/>
              </a:ext>
            </a:extLst>
          </p:cNvPr>
          <p:cNvSpPr txBox="1"/>
          <p:nvPr/>
        </p:nvSpPr>
        <p:spPr>
          <a:xfrm>
            <a:off x="5352174" y="1972494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9294F8F7-2A31-4FA2-95C5-EDF9A6BF9B51}"/>
              </a:ext>
            </a:extLst>
          </p:cNvPr>
          <p:cNvSpPr txBox="1"/>
          <p:nvPr/>
        </p:nvSpPr>
        <p:spPr>
          <a:xfrm flipH="1" flipV="1">
            <a:off x="8068753" y="2326437"/>
            <a:ext cx="4018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D70E19D9-B02D-47EF-A7B6-3096168002CD}"/>
              </a:ext>
            </a:extLst>
          </p:cNvPr>
          <p:cNvSpPr txBox="1"/>
          <p:nvPr/>
        </p:nvSpPr>
        <p:spPr>
          <a:xfrm>
            <a:off x="7194073" y="2409752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B23CC4DD-ADC9-459E-B9D2-3FB3DAF42C7C}"/>
              </a:ext>
            </a:extLst>
          </p:cNvPr>
          <p:cNvSpPr txBox="1"/>
          <p:nvPr/>
        </p:nvSpPr>
        <p:spPr>
          <a:xfrm>
            <a:off x="4201449" y="4172785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2A83EFDE-C989-4448-A61F-FE5791EAA18C}"/>
              </a:ext>
            </a:extLst>
          </p:cNvPr>
          <p:cNvSpPr txBox="1"/>
          <p:nvPr/>
        </p:nvSpPr>
        <p:spPr>
          <a:xfrm>
            <a:off x="6886060" y="6215901"/>
            <a:ext cx="2433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Ma cible a 10 marques.</a:t>
            </a:r>
          </a:p>
          <a:p>
            <a:r>
              <a:rPr lang="fr-FR" dirty="0">
                <a:solidFill>
                  <a:srgbClr val="00B050"/>
                </a:solidFill>
              </a:rPr>
              <a:t>Quel est mon score 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D7F5D1-9A20-4CCD-B894-FE48DD947D43}"/>
              </a:ext>
            </a:extLst>
          </p:cNvPr>
          <p:cNvSpPr/>
          <p:nvPr/>
        </p:nvSpPr>
        <p:spPr>
          <a:xfrm>
            <a:off x="59418" y="1287141"/>
            <a:ext cx="1475393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100 000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484168F-487F-4D03-A985-2995D8477F86}"/>
              </a:ext>
            </a:extLst>
          </p:cNvPr>
          <p:cNvSpPr/>
          <p:nvPr/>
        </p:nvSpPr>
        <p:spPr>
          <a:xfrm>
            <a:off x="59418" y="1806239"/>
            <a:ext cx="1475393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100 000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FCD8543-1E17-454B-8482-6E826AB0A0C6}"/>
              </a:ext>
            </a:extLst>
          </p:cNvPr>
          <p:cNvSpPr/>
          <p:nvPr/>
        </p:nvSpPr>
        <p:spPr>
          <a:xfrm>
            <a:off x="257273" y="2878312"/>
            <a:ext cx="1277538" cy="52322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10 000</a:t>
            </a:r>
            <a:endParaRPr lang="fr-FR" sz="2800" dirty="0">
              <a:solidFill>
                <a:schemeClr val="accent3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E5D5E60-B4C2-4498-969E-E9B22DE25129}"/>
              </a:ext>
            </a:extLst>
          </p:cNvPr>
          <p:cNvSpPr/>
          <p:nvPr/>
        </p:nvSpPr>
        <p:spPr>
          <a:xfrm>
            <a:off x="257274" y="2355092"/>
            <a:ext cx="1277537" cy="52322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10 000</a:t>
            </a:r>
            <a:endParaRPr lang="fr-FR" sz="2800" dirty="0">
              <a:solidFill>
                <a:schemeClr val="accent3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7203F3A-5BAD-4A02-8C6C-B91F757DFBEB}"/>
              </a:ext>
            </a:extLst>
          </p:cNvPr>
          <p:cNvSpPr/>
          <p:nvPr/>
        </p:nvSpPr>
        <p:spPr>
          <a:xfrm>
            <a:off x="260933" y="3401532"/>
            <a:ext cx="1273878" cy="52322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10 000</a:t>
            </a:r>
            <a:endParaRPr lang="fr-FR" sz="2800" dirty="0">
              <a:solidFill>
                <a:schemeClr val="accent3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19D99A9-E64B-438F-A93D-9AB6F53E2C86}"/>
              </a:ext>
            </a:extLst>
          </p:cNvPr>
          <p:cNvSpPr/>
          <p:nvPr/>
        </p:nvSpPr>
        <p:spPr>
          <a:xfrm>
            <a:off x="250513" y="3924752"/>
            <a:ext cx="1281197" cy="52322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10 000</a:t>
            </a:r>
            <a:endParaRPr lang="fr-FR" sz="2800" dirty="0">
              <a:solidFill>
                <a:schemeClr val="accent3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88531AB-C11D-4B7E-A3CE-582CF841CAB3}"/>
              </a:ext>
            </a:extLst>
          </p:cNvPr>
          <p:cNvSpPr/>
          <p:nvPr/>
        </p:nvSpPr>
        <p:spPr>
          <a:xfrm>
            <a:off x="453263" y="4476193"/>
            <a:ext cx="1080414" cy="52322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1 000</a:t>
            </a:r>
            <a:endParaRPr lang="fr-FR" sz="2800" dirty="0">
              <a:solidFill>
                <a:srgbClr val="00B0F0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797EEF3-AD04-4C11-A4B1-BE84A4A050CE}"/>
              </a:ext>
            </a:extLst>
          </p:cNvPr>
          <p:cNvSpPr/>
          <p:nvPr/>
        </p:nvSpPr>
        <p:spPr>
          <a:xfrm>
            <a:off x="451296" y="4996825"/>
            <a:ext cx="1080414" cy="52322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1 000</a:t>
            </a:r>
            <a:endParaRPr lang="fr-FR" sz="2800" dirty="0">
              <a:solidFill>
                <a:srgbClr val="00B0F0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02F508E-D817-41E1-928C-58BCF6E8B9C5}"/>
              </a:ext>
            </a:extLst>
          </p:cNvPr>
          <p:cNvSpPr/>
          <p:nvPr/>
        </p:nvSpPr>
        <p:spPr>
          <a:xfrm>
            <a:off x="446120" y="5517457"/>
            <a:ext cx="1080414" cy="52322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1 000</a:t>
            </a:r>
            <a:endParaRPr lang="fr-FR" sz="2800" dirty="0">
              <a:solidFill>
                <a:srgbClr val="00B0F0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C44E11B-C27C-4ECF-B553-05E6E0D292F2}"/>
              </a:ext>
            </a:extLst>
          </p:cNvPr>
          <p:cNvSpPr/>
          <p:nvPr/>
        </p:nvSpPr>
        <p:spPr>
          <a:xfrm>
            <a:off x="928048" y="6092811"/>
            <a:ext cx="598486" cy="523220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fr-FR" sz="2800" dirty="0">
              <a:solidFill>
                <a:srgbClr val="FFC000"/>
              </a:solidFill>
            </a:endParaRPr>
          </a:p>
        </p:txBody>
      </p:sp>
      <p:sp>
        <p:nvSpPr>
          <p:cNvPr id="6" name="Accolade fermante 5">
            <a:extLst>
              <a:ext uri="{FF2B5EF4-FFF2-40B4-BE49-F238E27FC236}">
                <a16:creationId xmlns:a16="http://schemas.microsoft.com/office/drawing/2014/main" id="{DDFA27D5-F353-4701-92D1-1E41B0F5287C}"/>
              </a:ext>
            </a:extLst>
          </p:cNvPr>
          <p:cNvSpPr/>
          <p:nvPr/>
        </p:nvSpPr>
        <p:spPr>
          <a:xfrm>
            <a:off x="1534811" y="1287141"/>
            <a:ext cx="248671" cy="1042318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D6ECEEF-9CDA-4E17-AB74-9E3AF6113F0B}"/>
              </a:ext>
            </a:extLst>
          </p:cNvPr>
          <p:cNvSpPr/>
          <p:nvPr/>
        </p:nvSpPr>
        <p:spPr>
          <a:xfrm>
            <a:off x="1818779" y="1528828"/>
            <a:ext cx="1475393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200 000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35" name="Accolade fermante 34">
            <a:extLst>
              <a:ext uri="{FF2B5EF4-FFF2-40B4-BE49-F238E27FC236}">
                <a16:creationId xmlns:a16="http://schemas.microsoft.com/office/drawing/2014/main" id="{741FB84E-81C8-4A8D-9200-B205233ED238}"/>
              </a:ext>
            </a:extLst>
          </p:cNvPr>
          <p:cNvSpPr/>
          <p:nvPr/>
        </p:nvSpPr>
        <p:spPr>
          <a:xfrm>
            <a:off x="1553269" y="2377949"/>
            <a:ext cx="230214" cy="2098244"/>
          </a:xfrm>
          <a:prstGeom prst="rightBrac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221E4D9-FC58-413F-97B7-7585C1AB8DD0}"/>
              </a:ext>
            </a:extLst>
          </p:cNvPr>
          <p:cNvSpPr/>
          <p:nvPr/>
        </p:nvSpPr>
        <p:spPr>
          <a:xfrm>
            <a:off x="2025156" y="3125699"/>
            <a:ext cx="1277537" cy="52322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40 000</a:t>
            </a:r>
            <a:endParaRPr lang="fr-FR" sz="2800" dirty="0">
              <a:solidFill>
                <a:schemeClr val="accent3"/>
              </a:solidFill>
            </a:endParaRPr>
          </a:p>
        </p:txBody>
      </p:sp>
      <p:sp>
        <p:nvSpPr>
          <p:cNvPr id="38" name="Accolade fermante 37">
            <a:extLst>
              <a:ext uri="{FF2B5EF4-FFF2-40B4-BE49-F238E27FC236}">
                <a16:creationId xmlns:a16="http://schemas.microsoft.com/office/drawing/2014/main" id="{34FD507C-2D7F-4ABB-B9DD-AB729720C751}"/>
              </a:ext>
            </a:extLst>
          </p:cNvPr>
          <p:cNvSpPr/>
          <p:nvPr/>
        </p:nvSpPr>
        <p:spPr>
          <a:xfrm>
            <a:off x="1565544" y="4505931"/>
            <a:ext cx="248671" cy="1534745"/>
          </a:xfrm>
          <a:prstGeom prst="rightBrac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CFF0DFF-9670-4EB0-B1C5-F8D926637499}"/>
              </a:ext>
            </a:extLst>
          </p:cNvPr>
          <p:cNvSpPr/>
          <p:nvPr/>
        </p:nvSpPr>
        <p:spPr>
          <a:xfrm>
            <a:off x="2150929" y="4999413"/>
            <a:ext cx="1184458" cy="52322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3 000</a:t>
            </a:r>
            <a:endParaRPr lang="fr-FR" sz="2800" dirty="0">
              <a:solidFill>
                <a:srgbClr val="00B0F0"/>
              </a:solidFill>
            </a:endParaRPr>
          </a:p>
        </p:txBody>
      </p:sp>
      <p:sp>
        <p:nvSpPr>
          <p:cNvPr id="37" name="Accolade fermante 36">
            <a:extLst>
              <a:ext uri="{FF2B5EF4-FFF2-40B4-BE49-F238E27FC236}">
                <a16:creationId xmlns:a16="http://schemas.microsoft.com/office/drawing/2014/main" id="{CDF2EB26-0399-469A-B2A3-123227995426}"/>
              </a:ext>
            </a:extLst>
          </p:cNvPr>
          <p:cNvSpPr/>
          <p:nvPr/>
        </p:nvSpPr>
        <p:spPr>
          <a:xfrm>
            <a:off x="1564608" y="6092811"/>
            <a:ext cx="175552" cy="559854"/>
          </a:xfrm>
          <a:prstGeom prst="rightBrac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C000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EC563D9-6937-4E2B-AAED-3F69CB568147}"/>
              </a:ext>
            </a:extLst>
          </p:cNvPr>
          <p:cNvSpPr/>
          <p:nvPr/>
        </p:nvSpPr>
        <p:spPr>
          <a:xfrm>
            <a:off x="2714651" y="6059454"/>
            <a:ext cx="598486" cy="523220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fr-FR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18426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457200" y="134280"/>
            <a:ext cx="2138669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9" name="TextShape 2"/>
          <p:cNvSpPr txBox="1"/>
          <p:nvPr/>
        </p:nvSpPr>
        <p:spPr>
          <a:xfrm>
            <a:off x="5992836" y="134280"/>
            <a:ext cx="2693603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100 000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10 000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1 000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4211F73-18F6-4FAF-BA00-92595373E9C0}"/>
              </a:ext>
            </a:extLst>
          </p:cNvPr>
          <p:cNvSpPr txBox="1"/>
          <p:nvPr/>
        </p:nvSpPr>
        <p:spPr>
          <a:xfrm>
            <a:off x="5982701" y="3265906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EDC9ACF-4753-48EF-A375-B9185DA78937}"/>
              </a:ext>
            </a:extLst>
          </p:cNvPr>
          <p:cNvSpPr txBox="1"/>
          <p:nvPr/>
        </p:nvSpPr>
        <p:spPr>
          <a:xfrm>
            <a:off x="5927537" y="3973792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E758F21-333C-490D-A371-8F3546CC96F8}"/>
              </a:ext>
            </a:extLst>
          </p:cNvPr>
          <p:cNvSpPr txBox="1"/>
          <p:nvPr/>
        </p:nvSpPr>
        <p:spPr>
          <a:xfrm>
            <a:off x="6135101" y="2524369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A9349444-4BF1-4796-A658-CA16BE9ACFCE}"/>
              </a:ext>
            </a:extLst>
          </p:cNvPr>
          <p:cNvSpPr txBox="1"/>
          <p:nvPr/>
        </p:nvSpPr>
        <p:spPr>
          <a:xfrm>
            <a:off x="7194074" y="3430187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CE14DFD-0658-4BEA-BEED-901806FDAF5D}"/>
              </a:ext>
            </a:extLst>
          </p:cNvPr>
          <p:cNvSpPr txBox="1"/>
          <p:nvPr/>
        </p:nvSpPr>
        <p:spPr>
          <a:xfrm>
            <a:off x="4842111" y="3407075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192DD70-5790-437E-9465-DE8863C5A733}"/>
              </a:ext>
            </a:extLst>
          </p:cNvPr>
          <p:cNvSpPr txBox="1"/>
          <p:nvPr/>
        </p:nvSpPr>
        <p:spPr>
          <a:xfrm>
            <a:off x="5735335" y="4938495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C94D7D62-70D3-4E14-A0BB-BEAC4050E222}"/>
              </a:ext>
            </a:extLst>
          </p:cNvPr>
          <p:cNvSpPr txBox="1"/>
          <p:nvPr/>
        </p:nvSpPr>
        <p:spPr>
          <a:xfrm>
            <a:off x="5352174" y="1972494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9294F8F7-2A31-4FA2-95C5-EDF9A6BF9B51}"/>
              </a:ext>
            </a:extLst>
          </p:cNvPr>
          <p:cNvSpPr txBox="1"/>
          <p:nvPr/>
        </p:nvSpPr>
        <p:spPr>
          <a:xfrm flipH="1" flipV="1">
            <a:off x="8068753" y="2326437"/>
            <a:ext cx="4018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D70E19D9-B02D-47EF-A7B6-3096168002CD}"/>
              </a:ext>
            </a:extLst>
          </p:cNvPr>
          <p:cNvSpPr txBox="1"/>
          <p:nvPr/>
        </p:nvSpPr>
        <p:spPr>
          <a:xfrm>
            <a:off x="7194073" y="2409752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B23CC4DD-ADC9-459E-B9D2-3FB3DAF42C7C}"/>
              </a:ext>
            </a:extLst>
          </p:cNvPr>
          <p:cNvSpPr txBox="1"/>
          <p:nvPr/>
        </p:nvSpPr>
        <p:spPr>
          <a:xfrm>
            <a:off x="4201449" y="4172785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2A83EFDE-C989-4448-A61F-FE5791EAA18C}"/>
              </a:ext>
            </a:extLst>
          </p:cNvPr>
          <p:cNvSpPr txBox="1"/>
          <p:nvPr/>
        </p:nvSpPr>
        <p:spPr>
          <a:xfrm>
            <a:off x="6886060" y="6215901"/>
            <a:ext cx="2433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Ma cible a 10 marques.</a:t>
            </a:r>
          </a:p>
          <a:p>
            <a:r>
              <a:rPr lang="fr-FR" dirty="0">
                <a:solidFill>
                  <a:srgbClr val="00B050"/>
                </a:solidFill>
              </a:rPr>
              <a:t>Quel est mon score 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D7F5D1-9A20-4CCD-B894-FE48DD947D43}"/>
              </a:ext>
            </a:extLst>
          </p:cNvPr>
          <p:cNvSpPr/>
          <p:nvPr/>
        </p:nvSpPr>
        <p:spPr>
          <a:xfrm>
            <a:off x="59418" y="1287141"/>
            <a:ext cx="1475393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100 000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484168F-487F-4D03-A985-2995D8477F86}"/>
              </a:ext>
            </a:extLst>
          </p:cNvPr>
          <p:cNvSpPr/>
          <p:nvPr/>
        </p:nvSpPr>
        <p:spPr>
          <a:xfrm>
            <a:off x="59418" y="1806239"/>
            <a:ext cx="1475393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100 000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FCD8543-1E17-454B-8482-6E826AB0A0C6}"/>
              </a:ext>
            </a:extLst>
          </p:cNvPr>
          <p:cNvSpPr/>
          <p:nvPr/>
        </p:nvSpPr>
        <p:spPr>
          <a:xfrm>
            <a:off x="257273" y="2878312"/>
            <a:ext cx="1277538" cy="52322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10 000</a:t>
            </a:r>
            <a:endParaRPr lang="fr-FR" sz="2800" dirty="0">
              <a:solidFill>
                <a:schemeClr val="accent3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E5D5E60-B4C2-4498-969E-E9B22DE25129}"/>
              </a:ext>
            </a:extLst>
          </p:cNvPr>
          <p:cNvSpPr/>
          <p:nvPr/>
        </p:nvSpPr>
        <p:spPr>
          <a:xfrm>
            <a:off x="257274" y="2355092"/>
            <a:ext cx="1277537" cy="52322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10 000</a:t>
            </a:r>
            <a:endParaRPr lang="fr-FR" sz="2800" dirty="0">
              <a:solidFill>
                <a:schemeClr val="accent3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7203F3A-5BAD-4A02-8C6C-B91F757DFBEB}"/>
              </a:ext>
            </a:extLst>
          </p:cNvPr>
          <p:cNvSpPr/>
          <p:nvPr/>
        </p:nvSpPr>
        <p:spPr>
          <a:xfrm>
            <a:off x="260933" y="3401532"/>
            <a:ext cx="1273878" cy="52322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10 000</a:t>
            </a:r>
            <a:endParaRPr lang="fr-FR" sz="2800" dirty="0">
              <a:solidFill>
                <a:schemeClr val="accent3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19D99A9-E64B-438F-A93D-9AB6F53E2C86}"/>
              </a:ext>
            </a:extLst>
          </p:cNvPr>
          <p:cNvSpPr/>
          <p:nvPr/>
        </p:nvSpPr>
        <p:spPr>
          <a:xfrm>
            <a:off x="250513" y="3924752"/>
            <a:ext cx="1281197" cy="52322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10 000</a:t>
            </a:r>
            <a:endParaRPr lang="fr-FR" sz="2800" dirty="0">
              <a:solidFill>
                <a:schemeClr val="accent3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88531AB-C11D-4B7E-A3CE-582CF841CAB3}"/>
              </a:ext>
            </a:extLst>
          </p:cNvPr>
          <p:cNvSpPr/>
          <p:nvPr/>
        </p:nvSpPr>
        <p:spPr>
          <a:xfrm>
            <a:off x="453263" y="4476193"/>
            <a:ext cx="1080414" cy="52322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1 000</a:t>
            </a:r>
            <a:endParaRPr lang="fr-FR" sz="2800" dirty="0">
              <a:solidFill>
                <a:srgbClr val="00B0F0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797EEF3-AD04-4C11-A4B1-BE84A4A050CE}"/>
              </a:ext>
            </a:extLst>
          </p:cNvPr>
          <p:cNvSpPr/>
          <p:nvPr/>
        </p:nvSpPr>
        <p:spPr>
          <a:xfrm>
            <a:off x="451296" y="4996825"/>
            <a:ext cx="1080414" cy="52322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1 000</a:t>
            </a:r>
            <a:endParaRPr lang="fr-FR" sz="2800" dirty="0">
              <a:solidFill>
                <a:srgbClr val="00B0F0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02F508E-D817-41E1-928C-58BCF6E8B9C5}"/>
              </a:ext>
            </a:extLst>
          </p:cNvPr>
          <p:cNvSpPr/>
          <p:nvPr/>
        </p:nvSpPr>
        <p:spPr>
          <a:xfrm>
            <a:off x="446120" y="5517457"/>
            <a:ext cx="1080414" cy="52322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1 000</a:t>
            </a:r>
            <a:endParaRPr lang="fr-FR" sz="2800" dirty="0">
              <a:solidFill>
                <a:srgbClr val="00B0F0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C44E11B-C27C-4ECF-B553-05E6E0D292F2}"/>
              </a:ext>
            </a:extLst>
          </p:cNvPr>
          <p:cNvSpPr/>
          <p:nvPr/>
        </p:nvSpPr>
        <p:spPr>
          <a:xfrm>
            <a:off x="928048" y="6092811"/>
            <a:ext cx="598486" cy="523220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fr-FR" sz="2800" dirty="0">
              <a:solidFill>
                <a:srgbClr val="FFC000"/>
              </a:solidFill>
            </a:endParaRPr>
          </a:p>
        </p:txBody>
      </p:sp>
      <p:sp>
        <p:nvSpPr>
          <p:cNvPr id="6" name="Accolade fermante 5">
            <a:extLst>
              <a:ext uri="{FF2B5EF4-FFF2-40B4-BE49-F238E27FC236}">
                <a16:creationId xmlns:a16="http://schemas.microsoft.com/office/drawing/2014/main" id="{DDFA27D5-F353-4701-92D1-1E41B0F5287C}"/>
              </a:ext>
            </a:extLst>
          </p:cNvPr>
          <p:cNvSpPr/>
          <p:nvPr/>
        </p:nvSpPr>
        <p:spPr>
          <a:xfrm>
            <a:off x="1534811" y="1287141"/>
            <a:ext cx="248671" cy="1042318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D6ECEEF-9CDA-4E17-AB74-9E3AF6113F0B}"/>
              </a:ext>
            </a:extLst>
          </p:cNvPr>
          <p:cNvSpPr/>
          <p:nvPr/>
        </p:nvSpPr>
        <p:spPr>
          <a:xfrm>
            <a:off x="1818779" y="1528828"/>
            <a:ext cx="1475393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200 000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35" name="Accolade fermante 34">
            <a:extLst>
              <a:ext uri="{FF2B5EF4-FFF2-40B4-BE49-F238E27FC236}">
                <a16:creationId xmlns:a16="http://schemas.microsoft.com/office/drawing/2014/main" id="{741FB84E-81C8-4A8D-9200-B205233ED238}"/>
              </a:ext>
            </a:extLst>
          </p:cNvPr>
          <p:cNvSpPr/>
          <p:nvPr/>
        </p:nvSpPr>
        <p:spPr>
          <a:xfrm>
            <a:off x="1553269" y="2377949"/>
            <a:ext cx="230214" cy="2098244"/>
          </a:xfrm>
          <a:prstGeom prst="rightBrac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221E4D9-FC58-413F-97B7-7585C1AB8DD0}"/>
              </a:ext>
            </a:extLst>
          </p:cNvPr>
          <p:cNvSpPr/>
          <p:nvPr/>
        </p:nvSpPr>
        <p:spPr>
          <a:xfrm>
            <a:off x="2025156" y="3125699"/>
            <a:ext cx="1277537" cy="52322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40 000</a:t>
            </a:r>
            <a:endParaRPr lang="fr-FR" sz="2800" dirty="0">
              <a:solidFill>
                <a:schemeClr val="accent3"/>
              </a:solidFill>
            </a:endParaRPr>
          </a:p>
        </p:txBody>
      </p:sp>
      <p:sp>
        <p:nvSpPr>
          <p:cNvPr id="38" name="Accolade fermante 37">
            <a:extLst>
              <a:ext uri="{FF2B5EF4-FFF2-40B4-BE49-F238E27FC236}">
                <a16:creationId xmlns:a16="http://schemas.microsoft.com/office/drawing/2014/main" id="{34FD507C-2D7F-4ABB-B9DD-AB729720C751}"/>
              </a:ext>
            </a:extLst>
          </p:cNvPr>
          <p:cNvSpPr/>
          <p:nvPr/>
        </p:nvSpPr>
        <p:spPr>
          <a:xfrm>
            <a:off x="1565544" y="4505931"/>
            <a:ext cx="248671" cy="1534745"/>
          </a:xfrm>
          <a:prstGeom prst="rightBrac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CFF0DFF-9670-4EB0-B1C5-F8D926637499}"/>
              </a:ext>
            </a:extLst>
          </p:cNvPr>
          <p:cNvSpPr/>
          <p:nvPr/>
        </p:nvSpPr>
        <p:spPr>
          <a:xfrm>
            <a:off x="2150929" y="4999413"/>
            <a:ext cx="1184458" cy="52322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3 000</a:t>
            </a:r>
            <a:endParaRPr lang="fr-FR" sz="2800" dirty="0">
              <a:solidFill>
                <a:srgbClr val="00B0F0"/>
              </a:solidFill>
            </a:endParaRPr>
          </a:p>
        </p:txBody>
      </p:sp>
      <p:sp>
        <p:nvSpPr>
          <p:cNvPr id="37" name="Accolade fermante 36">
            <a:extLst>
              <a:ext uri="{FF2B5EF4-FFF2-40B4-BE49-F238E27FC236}">
                <a16:creationId xmlns:a16="http://schemas.microsoft.com/office/drawing/2014/main" id="{CDF2EB26-0399-469A-B2A3-123227995426}"/>
              </a:ext>
            </a:extLst>
          </p:cNvPr>
          <p:cNvSpPr/>
          <p:nvPr/>
        </p:nvSpPr>
        <p:spPr>
          <a:xfrm>
            <a:off x="1564608" y="6092811"/>
            <a:ext cx="175552" cy="559854"/>
          </a:xfrm>
          <a:prstGeom prst="rightBrac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C000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EC563D9-6937-4E2B-AAED-3F69CB568147}"/>
              </a:ext>
            </a:extLst>
          </p:cNvPr>
          <p:cNvSpPr/>
          <p:nvPr/>
        </p:nvSpPr>
        <p:spPr>
          <a:xfrm>
            <a:off x="2714651" y="6059454"/>
            <a:ext cx="598486" cy="523220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fr-FR" sz="2800" dirty="0">
              <a:solidFill>
                <a:srgbClr val="FFC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4DB35F-E31E-4645-AE07-715034BEF1AF}"/>
              </a:ext>
            </a:extLst>
          </p:cNvPr>
          <p:cNvSpPr/>
          <p:nvPr/>
        </p:nvSpPr>
        <p:spPr>
          <a:xfrm>
            <a:off x="1783482" y="1287141"/>
            <a:ext cx="1596586" cy="5436579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5FE50F04-0954-42C6-86DF-5609C7150D06}"/>
              </a:ext>
            </a:extLst>
          </p:cNvPr>
          <p:cNvSpPr txBox="1"/>
          <p:nvPr/>
        </p:nvSpPr>
        <p:spPr>
          <a:xfrm>
            <a:off x="2245442" y="2214036"/>
            <a:ext cx="5424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+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7B1F6B90-AD17-4137-8612-B6EEB2114117}"/>
              </a:ext>
            </a:extLst>
          </p:cNvPr>
          <p:cNvSpPr txBox="1"/>
          <p:nvPr/>
        </p:nvSpPr>
        <p:spPr>
          <a:xfrm>
            <a:off x="2271156" y="3905361"/>
            <a:ext cx="5424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+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BCC72403-CEBB-43D5-ACA2-77B93050E6E1}"/>
              </a:ext>
            </a:extLst>
          </p:cNvPr>
          <p:cNvSpPr txBox="1"/>
          <p:nvPr/>
        </p:nvSpPr>
        <p:spPr>
          <a:xfrm>
            <a:off x="2271156" y="5406323"/>
            <a:ext cx="5424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23909534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457200" y="134280"/>
            <a:ext cx="2138669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9" name="TextShape 2"/>
          <p:cNvSpPr txBox="1"/>
          <p:nvPr/>
        </p:nvSpPr>
        <p:spPr>
          <a:xfrm>
            <a:off x="5992836" y="134280"/>
            <a:ext cx="2693603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100 000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10 000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1 000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4211F73-18F6-4FAF-BA00-92595373E9C0}"/>
              </a:ext>
            </a:extLst>
          </p:cNvPr>
          <p:cNvSpPr txBox="1"/>
          <p:nvPr/>
        </p:nvSpPr>
        <p:spPr>
          <a:xfrm>
            <a:off x="5982701" y="3265906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EDC9ACF-4753-48EF-A375-B9185DA78937}"/>
              </a:ext>
            </a:extLst>
          </p:cNvPr>
          <p:cNvSpPr txBox="1"/>
          <p:nvPr/>
        </p:nvSpPr>
        <p:spPr>
          <a:xfrm>
            <a:off x="5927537" y="3973792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E758F21-333C-490D-A371-8F3546CC96F8}"/>
              </a:ext>
            </a:extLst>
          </p:cNvPr>
          <p:cNvSpPr txBox="1"/>
          <p:nvPr/>
        </p:nvSpPr>
        <p:spPr>
          <a:xfrm>
            <a:off x="6135101" y="2524369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A9349444-4BF1-4796-A658-CA16BE9ACFCE}"/>
              </a:ext>
            </a:extLst>
          </p:cNvPr>
          <p:cNvSpPr txBox="1"/>
          <p:nvPr/>
        </p:nvSpPr>
        <p:spPr>
          <a:xfrm>
            <a:off x="7194074" y="3430187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CE14DFD-0658-4BEA-BEED-901806FDAF5D}"/>
              </a:ext>
            </a:extLst>
          </p:cNvPr>
          <p:cNvSpPr txBox="1"/>
          <p:nvPr/>
        </p:nvSpPr>
        <p:spPr>
          <a:xfrm>
            <a:off x="4842111" y="3407075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192DD70-5790-437E-9465-DE8863C5A733}"/>
              </a:ext>
            </a:extLst>
          </p:cNvPr>
          <p:cNvSpPr txBox="1"/>
          <p:nvPr/>
        </p:nvSpPr>
        <p:spPr>
          <a:xfrm>
            <a:off x="5735335" y="4938495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C94D7D62-70D3-4E14-A0BB-BEAC4050E222}"/>
              </a:ext>
            </a:extLst>
          </p:cNvPr>
          <p:cNvSpPr txBox="1"/>
          <p:nvPr/>
        </p:nvSpPr>
        <p:spPr>
          <a:xfrm>
            <a:off x="5352174" y="1972494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9294F8F7-2A31-4FA2-95C5-EDF9A6BF9B51}"/>
              </a:ext>
            </a:extLst>
          </p:cNvPr>
          <p:cNvSpPr txBox="1"/>
          <p:nvPr/>
        </p:nvSpPr>
        <p:spPr>
          <a:xfrm flipH="1" flipV="1">
            <a:off x="8068753" y="2326437"/>
            <a:ext cx="4018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D70E19D9-B02D-47EF-A7B6-3096168002CD}"/>
              </a:ext>
            </a:extLst>
          </p:cNvPr>
          <p:cNvSpPr txBox="1"/>
          <p:nvPr/>
        </p:nvSpPr>
        <p:spPr>
          <a:xfrm>
            <a:off x="7194073" y="2409752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B23CC4DD-ADC9-459E-B9D2-3FB3DAF42C7C}"/>
              </a:ext>
            </a:extLst>
          </p:cNvPr>
          <p:cNvSpPr txBox="1"/>
          <p:nvPr/>
        </p:nvSpPr>
        <p:spPr>
          <a:xfrm>
            <a:off x="4201449" y="4172785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2A83EFDE-C989-4448-A61F-FE5791EAA18C}"/>
              </a:ext>
            </a:extLst>
          </p:cNvPr>
          <p:cNvSpPr txBox="1"/>
          <p:nvPr/>
        </p:nvSpPr>
        <p:spPr>
          <a:xfrm>
            <a:off x="6886060" y="6215901"/>
            <a:ext cx="2433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Ma cible a 10 marques.</a:t>
            </a:r>
          </a:p>
          <a:p>
            <a:r>
              <a:rPr lang="fr-FR" dirty="0">
                <a:solidFill>
                  <a:srgbClr val="00B050"/>
                </a:solidFill>
              </a:rPr>
              <a:t>Quel est mon score 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D7F5D1-9A20-4CCD-B894-FE48DD947D43}"/>
              </a:ext>
            </a:extLst>
          </p:cNvPr>
          <p:cNvSpPr/>
          <p:nvPr/>
        </p:nvSpPr>
        <p:spPr>
          <a:xfrm>
            <a:off x="59418" y="1287141"/>
            <a:ext cx="1475393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100 000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484168F-487F-4D03-A985-2995D8477F86}"/>
              </a:ext>
            </a:extLst>
          </p:cNvPr>
          <p:cNvSpPr/>
          <p:nvPr/>
        </p:nvSpPr>
        <p:spPr>
          <a:xfrm>
            <a:off x="59418" y="1806239"/>
            <a:ext cx="1475393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100 000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FCD8543-1E17-454B-8482-6E826AB0A0C6}"/>
              </a:ext>
            </a:extLst>
          </p:cNvPr>
          <p:cNvSpPr/>
          <p:nvPr/>
        </p:nvSpPr>
        <p:spPr>
          <a:xfrm>
            <a:off x="257273" y="2878312"/>
            <a:ext cx="1277538" cy="52322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10 000</a:t>
            </a:r>
            <a:endParaRPr lang="fr-FR" sz="2800" dirty="0">
              <a:solidFill>
                <a:schemeClr val="accent3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E5D5E60-B4C2-4498-969E-E9B22DE25129}"/>
              </a:ext>
            </a:extLst>
          </p:cNvPr>
          <p:cNvSpPr/>
          <p:nvPr/>
        </p:nvSpPr>
        <p:spPr>
          <a:xfrm>
            <a:off x="257274" y="2355092"/>
            <a:ext cx="1277537" cy="52322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10 000</a:t>
            </a:r>
            <a:endParaRPr lang="fr-FR" sz="2800" dirty="0">
              <a:solidFill>
                <a:schemeClr val="accent3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7203F3A-5BAD-4A02-8C6C-B91F757DFBEB}"/>
              </a:ext>
            </a:extLst>
          </p:cNvPr>
          <p:cNvSpPr/>
          <p:nvPr/>
        </p:nvSpPr>
        <p:spPr>
          <a:xfrm>
            <a:off x="260933" y="3401532"/>
            <a:ext cx="1273878" cy="52322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10 000</a:t>
            </a:r>
            <a:endParaRPr lang="fr-FR" sz="2800" dirty="0">
              <a:solidFill>
                <a:schemeClr val="accent3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19D99A9-E64B-438F-A93D-9AB6F53E2C86}"/>
              </a:ext>
            </a:extLst>
          </p:cNvPr>
          <p:cNvSpPr/>
          <p:nvPr/>
        </p:nvSpPr>
        <p:spPr>
          <a:xfrm>
            <a:off x="250513" y="3924752"/>
            <a:ext cx="1281197" cy="52322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10 000</a:t>
            </a:r>
            <a:endParaRPr lang="fr-FR" sz="2800" dirty="0">
              <a:solidFill>
                <a:schemeClr val="accent3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88531AB-C11D-4B7E-A3CE-582CF841CAB3}"/>
              </a:ext>
            </a:extLst>
          </p:cNvPr>
          <p:cNvSpPr/>
          <p:nvPr/>
        </p:nvSpPr>
        <p:spPr>
          <a:xfrm>
            <a:off x="453263" y="4476193"/>
            <a:ext cx="1080414" cy="52322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1 000</a:t>
            </a:r>
            <a:endParaRPr lang="fr-FR" sz="2800" dirty="0">
              <a:solidFill>
                <a:srgbClr val="00B0F0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797EEF3-AD04-4C11-A4B1-BE84A4A050CE}"/>
              </a:ext>
            </a:extLst>
          </p:cNvPr>
          <p:cNvSpPr/>
          <p:nvPr/>
        </p:nvSpPr>
        <p:spPr>
          <a:xfrm>
            <a:off x="451296" y="4996825"/>
            <a:ext cx="1080414" cy="52322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1 000</a:t>
            </a:r>
            <a:endParaRPr lang="fr-FR" sz="2800" dirty="0">
              <a:solidFill>
                <a:srgbClr val="00B0F0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02F508E-D817-41E1-928C-58BCF6E8B9C5}"/>
              </a:ext>
            </a:extLst>
          </p:cNvPr>
          <p:cNvSpPr/>
          <p:nvPr/>
        </p:nvSpPr>
        <p:spPr>
          <a:xfrm>
            <a:off x="446120" y="5517457"/>
            <a:ext cx="1080414" cy="52322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1 000</a:t>
            </a:r>
            <a:endParaRPr lang="fr-FR" sz="2800" dirty="0">
              <a:solidFill>
                <a:srgbClr val="00B0F0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C44E11B-C27C-4ECF-B553-05E6E0D292F2}"/>
              </a:ext>
            </a:extLst>
          </p:cNvPr>
          <p:cNvSpPr/>
          <p:nvPr/>
        </p:nvSpPr>
        <p:spPr>
          <a:xfrm>
            <a:off x="928048" y="6092811"/>
            <a:ext cx="598486" cy="523220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fr-FR" sz="2800" dirty="0">
              <a:solidFill>
                <a:srgbClr val="FFC000"/>
              </a:solidFill>
            </a:endParaRPr>
          </a:p>
        </p:txBody>
      </p:sp>
      <p:sp>
        <p:nvSpPr>
          <p:cNvPr id="6" name="Accolade fermante 5">
            <a:extLst>
              <a:ext uri="{FF2B5EF4-FFF2-40B4-BE49-F238E27FC236}">
                <a16:creationId xmlns:a16="http://schemas.microsoft.com/office/drawing/2014/main" id="{DDFA27D5-F353-4701-92D1-1E41B0F5287C}"/>
              </a:ext>
            </a:extLst>
          </p:cNvPr>
          <p:cNvSpPr/>
          <p:nvPr/>
        </p:nvSpPr>
        <p:spPr>
          <a:xfrm>
            <a:off x="1534811" y="1287141"/>
            <a:ext cx="248671" cy="1042318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D6ECEEF-9CDA-4E17-AB74-9E3AF6113F0B}"/>
              </a:ext>
            </a:extLst>
          </p:cNvPr>
          <p:cNvSpPr/>
          <p:nvPr/>
        </p:nvSpPr>
        <p:spPr>
          <a:xfrm>
            <a:off x="1818779" y="1528828"/>
            <a:ext cx="1475393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200 000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35" name="Accolade fermante 34">
            <a:extLst>
              <a:ext uri="{FF2B5EF4-FFF2-40B4-BE49-F238E27FC236}">
                <a16:creationId xmlns:a16="http://schemas.microsoft.com/office/drawing/2014/main" id="{741FB84E-81C8-4A8D-9200-B205233ED238}"/>
              </a:ext>
            </a:extLst>
          </p:cNvPr>
          <p:cNvSpPr/>
          <p:nvPr/>
        </p:nvSpPr>
        <p:spPr>
          <a:xfrm>
            <a:off x="1553269" y="2377949"/>
            <a:ext cx="230214" cy="2098244"/>
          </a:xfrm>
          <a:prstGeom prst="rightBrac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221E4D9-FC58-413F-97B7-7585C1AB8DD0}"/>
              </a:ext>
            </a:extLst>
          </p:cNvPr>
          <p:cNvSpPr/>
          <p:nvPr/>
        </p:nvSpPr>
        <p:spPr>
          <a:xfrm>
            <a:off x="2025156" y="3125699"/>
            <a:ext cx="1277537" cy="52322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40 000</a:t>
            </a:r>
            <a:endParaRPr lang="fr-FR" sz="2800" dirty="0">
              <a:solidFill>
                <a:schemeClr val="accent3"/>
              </a:solidFill>
            </a:endParaRPr>
          </a:p>
        </p:txBody>
      </p:sp>
      <p:sp>
        <p:nvSpPr>
          <p:cNvPr id="38" name="Accolade fermante 37">
            <a:extLst>
              <a:ext uri="{FF2B5EF4-FFF2-40B4-BE49-F238E27FC236}">
                <a16:creationId xmlns:a16="http://schemas.microsoft.com/office/drawing/2014/main" id="{34FD507C-2D7F-4ABB-B9DD-AB729720C751}"/>
              </a:ext>
            </a:extLst>
          </p:cNvPr>
          <p:cNvSpPr/>
          <p:nvPr/>
        </p:nvSpPr>
        <p:spPr>
          <a:xfrm>
            <a:off x="1565544" y="4505931"/>
            <a:ext cx="248671" cy="1534745"/>
          </a:xfrm>
          <a:prstGeom prst="rightBrac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CFF0DFF-9670-4EB0-B1C5-F8D926637499}"/>
              </a:ext>
            </a:extLst>
          </p:cNvPr>
          <p:cNvSpPr/>
          <p:nvPr/>
        </p:nvSpPr>
        <p:spPr>
          <a:xfrm>
            <a:off x="2150929" y="4999413"/>
            <a:ext cx="1184458" cy="52322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3 000</a:t>
            </a:r>
            <a:endParaRPr lang="fr-FR" sz="2800" dirty="0">
              <a:solidFill>
                <a:srgbClr val="00B0F0"/>
              </a:solidFill>
            </a:endParaRPr>
          </a:p>
        </p:txBody>
      </p:sp>
      <p:sp>
        <p:nvSpPr>
          <p:cNvPr id="37" name="Accolade fermante 36">
            <a:extLst>
              <a:ext uri="{FF2B5EF4-FFF2-40B4-BE49-F238E27FC236}">
                <a16:creationId xmlns:a16="http://schemas.microsoft.com/office/drawing/2014/main" id="{CDF2EB26-0399-469A-B2A3-123227995426}"/>
              </a:ext>
            </a:extLst>
          </p:cNvPr>
          <p:cNvSpPr/>
          <p:nvPr/>
        </p:nvSpPr>
        <p:spPr>
          <a:xfrm>
            <a:off x="1564608" y="6092811"/>
            <a:ext cx="175552" cy="559854"/>
          </a:xfrm>
          <a:prstGeom prst="rightBrac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C000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EC563D9-6937-4E2B-AAED-3F69CB568147}"/>
              </a:ext>
            </a:extLst>
          </p:cNvPr>
          <p:cNvSpPr/>
          <p:nvPr/>
        </p:nvSpPr>
        <p:spPr>
          <a:xfrm>
            <a:off x="2714651" y="6059454"/>
            <a:ext cx="598486" cy="523220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fr-FR" sz="2800" dirty="0">
              <a:solidFill>
                <a:srgbClr val="FFC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4DB35F-E31E-4645-AE07-715034BEF1AF}"/>
              </a:ext>
            </a:extLst>
          </p:cNvPr>
          <p:cNvSpPr/>
          <p:nvPr/>
        </p:nvSpPr>
        <p:spPr>
          <a:xfrm>
            <a:off x="1783482" y="1287141"/>
            <a:ext cx="1596586" cy="5436579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210AC6C-31A8-4805-AF47-A733A35902C4}"/>
              </a:ext>
            </a:extLst>
          </p:cNvPr>
          <p:cNvSpPr/>
          <p:nvPr/>
        </p:nvSpPr>
        <p:spPr>
          <a:xfrm>
            <a:off x="3380305" y="6265482"/>
            <a:ext cx="1475393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243 010</a:t>
            </a:r>
            <a:endParaRPr lang="fr-FR" sz="2800" dirty="0"/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D48AE309-8F19-4986-B4B0-49EC30DE4139}"/>
              </a:ext>
            </a:extLst>
          </p:cNvPr>
          <p:cNvSpPr txBox="1"/>
          <p:nvPr/>
        </p:nvSpPr>
        <p:spPr>
          <a:xfrm>
            <a:off x="2245442" y="2214036"/>
            <a:ext cx="5424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+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1C4DAFF5-71F6-4F21-8165-DEC89A713A3F}"/>
              </a:ext>
            </a:extLst>
          </p:cNvPr>
          <p:cNvSpPr txBox="1"/>
          <p:nvPr/>
        </p:nvSpPr>
        <p:spPr>
          <a:xfrm>
            <a:off x="2271156" y="3905361"/>
            <a:ext cx="5424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+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E04CCAC3-45DB-416E-8BC0-B2D4856BE990}"/>
              </a:ext>
            </a:extLst>
          </p:cNvPr>
          <p:cNvSpPr txBox="1"/>
          <p:nvPr/>
        </p:nvSpPr>
        <p:spPr>
          <a:xfrm>
            <a:off x="2271156" y="5406323"/>
            <a:ext cx="5424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53404112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Shape 2"/>
          <p:cNvSpPr txBox="1"/>
          <p:nvPr/>
        </p:nvSpPr>
        <p:spPr>
          <a:xfrm>
            <a:off x="6534381" y="134280"/>
            <a:ext cx="2152058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8" name="TextShape 1"/>
          <p:cNvSpPr txBox="1"/>
          <p:nvPr/>
        </p:nvSpPr>
        <p:spPr>
          <a:xfrm>
            <a:off x="139338" y="134280"/>
            <a:ext cx="2138669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100 000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10 000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1 000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C0F505C-7F2D-4497-983B-951E536B66A3}"/>
              </a:ext>
            </a:extLst>
          </p:cNvPr>
          <p:cNvSpPr txBox="1"/>
          <p:nvPr/>
        </p:nvSpPr>
        <p:spPr>
          <a:xfrm>
            <a:off x="0" y="1254439"/>
            <a:ext cx="53499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B050"/>
                </a:solidFill>
              </a:rPr>
              <a:t>Ma cible a 5 marques.</a:t>
            </a:r>
          </a:p>
          <a:p>
            <a:r>
              <a:rPr lang="fr-FR" sz="2000" dirty="0">
                <a:solidFill>
                  <a:srgbClr val="00B050"/>
                </a:solidFill>
              </a:rPr>
              <a:t>Mon score est de 102 020.</a:t>
            </a:r>
          </a:p>
          <a:p>
            <a:r>
              <a:rPr lang="fr-FR" sz="2000" dirty="0">
                <a:solidFill>
                  <a:srgbClr val="00B050"/>
                </a:solidFill>
              </a:rPr>
              <a:t>Comment placer ces 5 marques ?</a:t>
            </a:r>
          </a:p>
        </p:txBody>
      </p:sp>
    </p:spTree>
    <p:extLst>
      <p:ext uri="{BB962C8B-B14F-4D97-AF65-F5344CB8AC3E}">
        <p14:creationId xmlns:p14="http://schemas.microsoft.com/office/powerpoint/2010/main" val="272908640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139338" y="134280"/>
            <a:ext cx="2138669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A7A0EB64-418F-44AF-9FC8-52168F20C462}"/>
              </a:ext>
            </a:extLst>
          </p:cNvPr>
          <p:cNvSpPr/>
          <p:nvPr/>
        </p:nvSpPr>
        <p:spPr>
          <a:xfrm>
            <a:off x="-18129" y="2967335"/>
            <a:ext cx="33858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/>
              <a:t>1 x </a:t>
            </a:r>
            <a:r>
              <a:rPr lang="fr-FR" sz="2800" dirty="0">
                <a:solidFill>
                  <a:srgbClr val="FF0000"/>
                </a:solidFill>
              </a:rPr>
              <a:t>100 000 = 100 000</a:t>
            </a:r>
            <a:endParaRPr lang="fr-FR" sz="2800" dirty="0"/>
          </a:p>
        </p:txBody>
      </p:sp>
      <p:sp>
        <p:nvSpPr>
          <p:cNvPr id="41" name="TextShape 2">
            <a:extLst>
              <a:ext uri="{FF2B5EF4-FFF2-40B4-BE49-F238E27FC236}">
                <a16:creationId xmlns:a16="http://schemas.microsoft.com/office/drawing/2014/main" id="{4C5C7A80-A527-4DBB-BB59-DD500C747BC0}"/>
              </a:ext>
            </a:extLst>
          </p:cNvPr>
          <p:cNvSpPr txBox="1"/>
          <p:nvPr/>
        </p:nvSpPr>
        <p:spPr>
          <a:xfrm>
            <a:off x="6534381" y="134280"/>
            <a:ext cx="2152058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7D03CE00-8DF0-49F3-90A0-6240C7B1EAAF}"/>
              </a:ext>
            </a:extLst>
          </p:cNvPr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100 000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10 000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1 000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AC28AA61-4D65-4AA1-9CE0-9CEED56B3FDD}"/>
              </a:ext>
            </a:extLst>
          </p:cNvPr>
          <p:cNvSpPr txBox="1"/>
          <p:nvPr/>
        </p:nvSpPr>
        <p:spPr>
          <a:xfrm>
            <a:off x="0" y="1254439"/>
            <a:ext cx="53499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B050"/>
                </a:solidFill>
              </a:rPr>
              <a:t>Ma cible a 5 marques.</a:t>
            </a:r>
          </a:p>
          <a:p>
            <a:r>
              <a:rPr lang="fr-FR" sz="2000" dirty="0">
                <a:solidFill>
                  <a:srgbClr val="00B050"/>
                </a:solidFill>
              </a:rPr>
              <a:t>Mon score est de 102 020.</a:t>
            </a:r>
          </a:p>
          <a:p>
            <a:r>
              <a:rPr lang="fr-FR" sz="2000" dirty="0">
                <a:solidFill>
                  <a:srgbClr val="00B050"/>
                </a:solidFill>
              </a:rPr>
              <a:t>Comment placer ces 5 marques ?</a:t>
            </a:r>
          </a:p>
        </p:txBody>
      </p:sp>
    </p:spTree>
    <p:extLst>
      <p:ext uri="{BB962C8B-B14F-4D97-AF65-F5344CB8AC3E}">
        <p14:creationId xmlns:p14="http://schemas.microsoft.com/office/powerpoint/2010/main" val="588006774"/>
      </p:ext>
    </p:extLst>
  </p:cSld>
  <p:clrMapOvr>
    <a:masterClrMapping/>
  </p:clrMapOvr>
  <p:transition spd="med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139338" y="134280"/>
            <a:ext cx="2138669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A7A0EB64-418F-44AF-9FC8-52168F20C462}"/>
              </a:ext>
            </a:extLst>
          </p:cNvPr>
          <p:cNvSpPr/>
          <p:nvPr/>
        </p:nvSpPr>
        <p:spPr>
          <a:xfrm>
            <a:off x="-18129" y="2967335"/>
            <a:ext cx="33858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/>
              <a:t>1 x </a:t>
            </a:r>
            <a:r>
              <a:rPr lang="fr-FR" sz="2800" dirty="0">
                <a:solidFill>
                  <a:srgbClr val="FF0000"/>
                </a:solidFill>
              </a:rPr>
              <a:t>100 000 = 100 000</a:t>
            </a:r>
            <a:endParaRPr lang="fr-FR" sz="2800" dirty="0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5903E8F0-EE13-446B-B011-556C4B82BA96}"/>
              </a:ext>
            </a:extLst>
          </p:cNvPr>
          <p:cNvSpPr txBox="1"/>
          <p:nvPr/>
        </p:nvSpPr>
        <p:spPr>
          <a:xfrm>
            <a:off x="5927537" y="3415275"/>
            <a:ext cx="516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41" name="TextShape 2">
            <a:extLst>
              <a:ext uri="{FF2B5EF4-FFF2-40B4-BE49-F238E27FC236}">
                <a16:creationId xmlns:a16="http://schemas.microsoft.com/office/drawing/2014/main" id="{4C5C7A80-A527-4DBB-BB59-DD500C747BC0}"/>
              </a:ext>
            </a:extLst>
          </p:cNvPr>
          <p:cNvSpPr txBox="1"/>
          <p:nvPr/>
        </p:nvSpPr>
        <p:spPr>
          <a:xfrm>
            <a:off x="6534381" y="134280"/>
            <a:ext cx="2152058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7D03CE00-8DF0-49F3-90A0-6240C7B1EAAF}"/>
              </a:ext>
            </a:extLst>
          </p:cNvPr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100 000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10 000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1 000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AC28AA61-4D65-4AA1-9CE0-9CEED56B3FDD}"/>
              </a:ext>
            </a:extLst>
          </p:cNvPr>
          <p:cNvSpPr txBox="1"/>
          <p:nvPr/>
        </p:nvSpPr>
        <p:spPr>
          <a:xfrm>
            <a:off x="0" y="1254439"/>
            <a:ext cx="53499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B050"/>
                </a:solidFill>
              </a:rPr>
              <a:t>Ma cible a 5 marques.</a:t>
            </a:r>
          </a:p>
          <a:p>
            <a:r>
              <a:rPr lang="fr-FR" sz="2000" dirty="0">
                <a:solidFill>
                  <a:srgbClr val="00B050"/>
                </a:solidFill>
              </a:rPr>
              <a:t>Mon score est de 102 020.</a:t>
            </a:r>
          </a:p>
          <a:p>
            <a:r>
              <a:rPr lang="fr-FR" sz="2000" dirty="0">
                <a:solidFill>
                  <a:srgbClr val="00B050"/>
                </a:solidFill>
              </a:rPr>
              <a:t>Comment placer ces 5 marques ?</a:t>
            </a:r>
          </a:p>
        </p:txBody>
      </p:sp>
    </p:spTree>
    <p:extLst>
      <p:ext uri="{BB962C8B-B14F-4D97-AF65-F5344CB8AC3E}">
        <p14:creationId xmlns:p14="http://schemas.microsoft.com/office/powerpoint/2010/main" val="2459400793"/>
      </p:ext>
    </p:extLst>
  </p:cSld>
  <p:clrMapOvr>
    <a:masterClrMapping/>
  </p:clrMapOvr>
  <p:transition spd="med"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139338" y="134280"/>
            <a:ext cx="2138669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A7A0EB64-418F-44AF-9FC8-52168F20C462}"/>
              </a:ext>
            </a:extLst>
          </p:cNvPr>
          <p:cNvSpPr/>
          <p:nvPr/>
        </p:nvSpPr>
        <p:spPr>
          <a:xfrm>
            <a:off x="-18129" y="2967335"/>
            <a:ext cx="33858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/>
              <a:t>1 x </a:t>
            </a:r>
            <a:r>
              <a:rPr lang="fr-FR" sz="2800" dirty="0">
                <a:solidFill>
                  <a:srgbClr val="FF0000"/>
                </a:solidFill>
              </a:rPr>
              <a:t>100 000 = 100 000</a:t>
            </a:r>
            <a:endParaRPr lang="fr-FR" sz="28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E52BBE1-4273-4B8E-95C6-FC998BABE173}"/>
              </a:ext>
            </a:extLst>
          </p:cNvPr>
          <p:cNvSpPr/>
          <p:nvPr/>
        </p:nvSpPr>
        <p:spPr>
          <a:xfrm>
            <a:off x="-401" y="4218951"/>
            <a:ext cx="34724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/>
              <a:t>2 x     </a:t>
            </a:r>
            <a:r>
              <a:rPr lang="fr-FR" sz="2800" dirty="0">
                <a:solidFill>
                  <a:srgbClr val="00B0F0"/>
                </a:solidFill>
              </a:rPr>
              <a:t>1 000 =      2 000</a:t>
            </a:r>
            <a:endParaRPr lang="fr-FR" sz="2800" dirty="0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5903E8F0-EE13-446B-B011-556C4B82BA96}"/>
              </a:ext>
            </a:extLst>
          </p:cNvPr>
          <p:cNvSpPr txBox="1"/>
          <p:nvPr/>
        </p:nvSpPr>
        <p:spPr>
          <a:xfrm>
            <a:off x="5927537" y="3415275"/>
            <a:ext cx="516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41" name="TextShape 2">
            <a:extLst>
              <a:ext uri="{FF2B5EF4-FFF2-40B4-BE49-F238E27FC236}">
                <a16:creationId xmlns:a16="http://schemas.microsoft.com/office/drawing/2014/main" id="{4C5C7A80-A527-4DBB-BB59-DD500C747BC0}"/>
              </a:ext>
            </a:extLst>
          </p:cNvPr>
          <p:cNvSpPr txBox="1"/>
          <p:nvPr/>
        </p:nvSpPr>
        <p:spPr>
          <a:xfrm>
            <a:off x="6534381" y="134280"/>
            <a:ext cx="2152058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7D03CE00-8DF0-49F3-90A0-6240C7B1EAAF}"/>
              </a:ext>
            </a:extLst>
          </p:cNvPr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100 000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10 000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1 000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AC28AA61-4D65-4AA1-9CE0-9CEED56B3FDD}"/>
              </a:ext>
            </a:extLst>
          </p:cNvPr>
          <p:cNvSpPr txBox="1"/>
          <p:nvPr/>
        </p:nvSpPr>
        <p:spPr>
          <a:xfrm>
            <a:off x="0" y="1254439"/>
            <a:ext cx="53499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B050"/>
                </a:solidFill>
              </a:rPr>
              <a:t>Ma cible a 5 marques.</a:t>
            </a:r>
          </a:p>
          <a:p>
            <a:r>
              <a:rPr lang="fr-FR" sz="2000" dirty="0">
                <a:solidFill>
                  <a:srgbClr val="00B050"/>
                </a:solidFill>
              </a:rPr>
              <a:t>Mon score est de 102 020.</a:t>
            </a:r>
          </a:p>
          <a:p>
            <a:r>
              <a:rPr lang="fr-FR" sz="2000" dirty="0">
                <a:solidFill>
                  <a:srgbClr val="00B050"/>
                </a:solidFill>
              </a:rPr>
              <a:t>Comment placer ces 5 marques ?</a:t>
            </a:r>
          </a:p>
        </p:txBody>
      </p:sp>
    </p:spTree>
    <p:extLst>
      <p:ext uri="{BB962C8B-B14F-4D97-AF65-F5344CB8AC3E}">
        <p14:creationId xmlns:p14="http://schemas.microsoft.com/office/powerpoint/2010/main" val="2101575178"/>
      </p:ext>
    </p:extLst>
  </p:cSld>
  <p:clrMapOvr>
    <a:masterClrMapping/>
  </p:clrMapOvr>
  <p:transition spd="med">
    <p:pull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139338" y="134280"/>
            <a:ext cx="2138669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A7A0EB64-418F-44AF-9FC8-52168F20C462}"/>
              </a:ext>
            </a:extLst>
          </p:cNvPr>
          <p:cNvSpPr/>
          <p:nvPr/>
        </p:nvSpPr>
        <p:spPr>
          <a:xfrm>
            <a:off x="-18129" y="2967335"/>
            <a:ext cx="33858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/>
              <a:t>1 x </a:t>
            </a:r>
            <a:r>
              <a:rPr lang="fr-FR" sz="2800" dirty="0">
                <a:solidFill>
                  <a:srgbClr val="FF0000"/>
                </a:solidFill>
              </a:rPr>
              <a:t>100 000 = 100 000</a:t>
            </a:r>
            <a:endParaRPr lang="fr-FR" sz="28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E52BBE1-4273-4B8E-95C6-FC998BABE173}"/>
              </a:ext>
            </a:extLst>
          </p:cNvPr>
          <p:cNvSpPr/>
          <p:nvPr/>
        </p:nvSpPr>
        <p:spPr>
          <a:xfrm>
            <a:off x="-401" y="4218951"/>
            <a:ext cx="34724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/>
              <a:t>2 x     </a:t>
            </a:r>
            <a:r>
              <a:rPr lang="fr-FR" sz="2800" dirty="0">
                <a:solidFill>
                  <a:srgbClr val="00B0F0"/>
                </a:solidFill>
              </a:rPr>
              <a:t>1 000 =      2 000</a:t>
            </a:r>
            <a:endParaRPr lang="fr-FR" sz="2800" dirty="0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5903E8F0-EE13-446B-B011-556C4B82BA96}"/>
              </a:ext>
            </a:extLst>
          </p:cNvPr>
          <p:cNvSpPr txBox="1"/>
          <p:nvPr/>
        </p:nvSpPr>
        <p:spPr>
          <a:xfrm>
            <a:off x="5927537" y="3415275"/>
            <a:ext cx="516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D010DBE2-B820-4B22-8FA4-7155F89D283C}"/>
              </a:ext>
            </a:extLst>
          </p:cNvPr>
          <p:cNvSpPr txBox="1"/>
          <p:nvPr/>
        </p:nvSpPr>
        <p:spPr>
          <a:xfrm>
            <a:off x="7194073" y="2409752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9066CFF4-03BE-4414-AF8E-AEF76C20699F}"/>
              </a:ext>
            </a:extLst>
          </p:cNvPr>
          <p:cNvSpPr txBox="1"/>
          <p:nvPr/>
        </p:nvSpPr>
        <p:spPr>
          <a:xfrm>
            <a:off x="4201449" y="4172785"/>
            <a:ext cx="4797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41" name="TextShape 2">
            <a:extLst>
              <a:ext uri="{FF2B5EF4-FFF2-40B4-BE49-F238E27FC236}">
                <a16:creationId xmlns:a16="http://schemas.microsoft.com/office/drawing/2014/main" id="{4C5C7A80-A527-4DBB-BB59-DD500C747BC0}"/>
              </a:ext>
            </a:extLst>
          </p:cNvPr>
          <p:cNvSpPr txBox="1"/>
          <p:nvPr/>
        </p:nvSpPr>
        <p:spPr>
          <a:xfrm>
            <a:off x="6534381" y="134280"/>
            <a:ext cx="2152058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7D03CE00-8DF0-49F3-90A0-6240C7B1EAAF}"/>
              </a:ext>
            </a:extLst>
          </p:cNvPr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100 000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10 000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1 000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AC28AA61-4D65-4AA1-9CE0-9CEED56B3FDD}"/>
              </a:ext>
            </a:extLst>
          </p:cNvPr>
          <p:cNvSpPr txBox="1"/>
          <p:nvPr/>
        </p:nvSpPr>
        <p:spPr>
          <a:xfrm>
            <a:off x="0" y="1254439"/>
            <a:ext cx="53499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B050"/>
                </a:solidFill>
              </a:rPr>
              <a:t>Ma cible a 5 marques.</a:t>
            </a:r>
          </a:p>
          <a:p>
            <a:r>
              <a:rPr lang="fr-FR" sz="2000" dirty="0">
                <a:solidFill>
                  <a:srgbClr val="00B050"/>
                </a:solidFill>
              </a:rPr>
              <a:t>Mon score est de 102 020.</a:t>
            </a:r>
          </a:p>
          <a:p>
            <a:r>
              <a:rPr lang="fr-FR" sz="2000" dirty="0">
                <a:solidFill>
                  <a:srgbClr val="00B050"/>
                </a:solidFill>
              </a:rPr>
              <a:t>Comment placer ces 5 marques ?</a:t>
            </a:r>
          </a:p>
        </p:txBody>
      </p:sp>
    </p:spTree>
    <p:extLst>
      <p:ext uri="{BB962C8B-B14F-4D97-AF65-F5344CB8AC3E}">
        <p14:creationId xmlns:p14="http://schemas.microsoft.com/office/powerpoint/2010/main" val="539125397"/>
      </p:ext>
    </p:extLst>
  </p:cSld>
  <p:clrMapOvr>
    <a:masterClrMapping/>
  </p:clrMapOvr>
  <p:transition spd="med">
    <p:pull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139338" y="134280"/>
            <a:ext cx="2138669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A7A0EB64-418F-44AF-9FC8-52168F20C462}"/>
              </a:ext>
            </a:extLst>
          </p:cNvPr>
          <p:cNvSpPr/>
          <p:nvPr/>
        </p:nvSpPr>
        <p:spPr>
          <a:xfrm>
            <a:off x="-18129" y="2967335"/>
            <a:ext cx="33858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/>
              <a:t>1 x </a:t>
            </a:r>
            <a:r>
              <a:rPr lang="fr-FR" sz="2800" dirty="0">
                <a:solidFill>
                  <a:srgbClr val="FF0000"/>
                </a:solidFill>
              </a:rPr>
              <a:t>100 000 = 100 000</a:t>
            </a:r>
            <a:endParaRPr lang="fr-FR" sz="28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E52BBE1-4273-4B8E-95C6-FC998BABE173}"/>
              </a:ext>
            </a:extLst>
          </p:cNvPr>
          <p:cNvSpPr/>
          <p:nvPr/>
        </p:nvSpPr>
        <p:spPr>
          <a:xfrm>
            <a:off x="-401" y="4218951"/>
            <a:ext cx="34724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/>
              <a:t>2 x     </a:t>
            </a:r>
            <a:r>
              <a:rPr lang="fr-FR" sz="2800" dirty="0">
                <a:solidFill>
                  <a:srgbClr val="00B0F0"/>
                </a:solidFill>
              </a:rPr>
              <a:t>1 000 =      2 000</a:t>
            </a:r>
            <a:endParaRPr lang="fr-FR" sz="28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130A05E-3E70-4C1E-AB33-C85372227CDD}"/>
              </a:ext>
            </a:extLst>
          </p:cNvPr>
          <p:cNvSpPr/>
          <p:nvPr/>
        </p:nvSpPr>
        <p:spPr>
          <a:xfrm>
            <a:off x="-68589" y="5439947"/>
            <a:ext cx="33890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</a:rPr>
              <a:t> </a:t>
            </a:r>
            <a:r>
              <a:rPr lang="fr-FR" sz="2800" dirty="0"/>
              <a:t>2 x          </a:t>
            </a:r>
            <a:r>
              <a:rPr lang="fr-FR" sz="2800" dirty="0">
                <a:solidFill>
                  <a:srgbClr val="FFC000"/>
                </a:solidFill>
              </a:rPr>
              <a:t>10 =           20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5903E8F0-EE13-446B-B011-556C4B82BA96}"/>
              </a:ext>
            </a:extLst>
          </p:cNvPr>
          <p:cNvSpPr txBox="1"/>
          <p:nvPr/>
        </p:nvSpPr>
        <p:spPr>
          <a:xfrm>
            <a:off x="5927537" y="3415275"/>
            <a:ext cx="516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D010DBE2-B820-4B22-8FA4-7155F89D283C}"/>
              </a:ext>
            </a:extLst>
          </p:cNvPr>
          <p:cNvSpPr txBox="1"/>
          <p:nvPr/>
        </p:nvSpPr>
        <p:spPr>
          <a:xfrm>
            <a:off x="7194073" y="2409752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9066CFF4-03BE-4414-AF8E-AEF76C20699F}"/>
              </a:ext>
            </a:extLst>
          </p:cNvPr>
          <p:cNvSpPr txBox="1"/>
          <p:nvPr/>
        </p:nvSpPr>
        <p:spPr>
          <a:xfrm>
            <a:off x="4201449" y="4172785"/>
            <a:ext cx="4797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41" name="TextShape 2">
            <a:extLst>
              <a:ext uri="{FF2B5EF4-FFF2-40B4-BE49-F238E27FC236}">
                <a16:creationId xmlns:a16="http://schemas.microsoft.com/office/drawing/2014/main" id="{4C5C7A80-A527-4DBB-BB59-DD500C747BC0}"/>
              </a:ext>
            </a:extLst>
          </p:cNvPr>
          <p:cNvSpPr txBox="1"/>
          <p:nvPr/>
        </p:nvSpPr>
        <p:spPr>
          <a:xfrm>
            <a:off x="6534381" y="134280"/>
            <a:ext cx="2152058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7D03CE00-8DF0-49F3-90A0-6240C7B1EAAF}"/>
              </a:ext>
            </a:extLst>
          </p:cNvPr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100 000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10 000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1 000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AC28AA61-4D65-4AA1-9CE0-9CEED56B3FDD}"/>
              </a:ext>
            </a:extLst>
          </p:cNvPr>
          <p:cNvSpPr txBox="1"/>
          <p:nvPr/>
        </p:nvSpPr>
        <p:spPr>
          <a:xfrm>
            <a:off x="0" y="1254439"/>
            <a:ext cx="53499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B050"/>
                </a:solidFill>
              </a:rPr>
              <a:t>Ma cible a 5 marques.</a:t>
            </a:r>
          </a:p>
          <a:p>
            <a:r>
              <a:rPr lang="fr-FR" sz="2000" dirty="0">
                <a:solidFill>
                  <a:srgbClr val="00B050"/>
                </a:solidFill>
              </a:rPr>
              <a:t>Mon score est de 102 020.</a:t>
            </a:r>
          </a:p>
          <a:p>
            <a:r>
              <a:rPr lang="fr-FR" sz="2000" dirty="0">
                <a:solidFill>
                  <a:srgbClr val="00B050"/>
                </a:solidFill>
              </a:rPr>
              <a:t>Comment placer ces 5 marques ?</a:t>
            </a:r>
          </a:p>
        </p:txBody>
      </p:sp>
    </p:spTree>
    <p:extLst>
      <p:ext uri="{BB962C8B-B14F-4D97-AF65-F5344CB8AC3E}">
        <p14:creationId xmlns:p14="http://schemas.microsoft.com/office/powerpoint/2010/main" val="3219477432"/>
      </p:ext>
    </p:extLst>
  </p:cSld>
  <p:clrMapOvr>
    <a:masterClrMapping/>
  </p:clrMapOvr>
  <p:transition spd="med">
    <p:pull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139338" y="134280"/>
            <a:ext cx="2138669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A7A0EB64-418F-44AF-9FC8-52168F20C462}"/>
              </a:ext>
            </a:extLst>
          </p:cNvPr>
          <p:cNvSpPr/>
          <p:nvPr/>
        </p:nvSpPr>
        <p:spPr>
          <a:xfrm>
            <a:off x="-18129" y="2967335"/>
            <a:ext cx="33858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/>
              <a:t>1 x </a:t>
            </a:r>
            <a:r>
              <a:rPr lang="fr-FR" sz="2800" dirty="0">
                <a:solidFill>
                  <a:srgbClr val="FF0000"/>
                </a:solidFill>
              </a:rPr>
              <a:t>100 000 = 100 000</a:t>
            </a:r>
            <a:endParaRPr lang="fr-FR" sz="28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E52BBE1-4273-4B8E-95C6-FC998BABE173}"/>
              </a:ext>
            </a:extLst>
          </p:cNvPr>
          <p:cNvSpPr/>
          <p:nvPr/>
        </p:nvSpPr>
        <p:spPr>
          <a:xfrm>
            <a:off x="-401" y="4218951"/>
            <a:ext cx="34724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/>
              <a:t>2 x     </a:t>
            </a:r>
            <a:r>
              <a:rPr lang="fr-FR" sz="2800" dirty="0">
                <a:solidFill>
                  <a:srgbClr val="00B0F0"/>
                </a:solidFill>
              </a:rPr>
              <a:t>1 000 =      2 000</a:t>
            </a:r>
            <a:endParaRPr lang="fr-FR" sz="28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130A05E-3E70-4C1E-AB33-C85372227CDD}"/>
              </a:ext>
            </a:extLst>
          </p:cNvPr>
          <p:cNvSpPr/>
          <p:nvPr/>
        </p:nvSpPr>
        <p:spPr>
          <a:xfrm>
            <a:off x="-68589" y="5439947"/>
            <a:ext cx="33890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</a:rPr>
              <a:t> </a:t>
            </a:r>
            <a:r>
              <a:rPr lang="fr-FR" sz="2800" dirty="0"/>
              <a:t>2 x          </a:t>
            </a:r>
            <a:r>
              <a:rPr lang="fr-FR" sz="2800" dirty="0">
                <a:solidFill>
                  <a:srgbClr val="FFC000"/>
                </a:solidFill>
              </a:rPr>
              <a:t>10 =           20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5903E8F0-EE13-446B-B011-556C4B82BA96}"/>
              </a:ext>
            </a:extLst>
          </p:cNvPr>
          <p:cNvSpPr txBox="1"/>
          <p:nvPr/>
        </p:nvSpPr>
        <p:spPr>
          <a:xfrm>
            <a:off x="5927537" y="3415275"/>
            <a:ext cx="516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D010DBE2-B820-4B22-8FA4-7155F89D283C}"/>
              </a:ext>
            </a:extLst>
          </p:cNvPr>
          <p:cNvSpPr txBox="1"/>
          <p:nvPr/>
        </p:nvSpPr>
        <p:spPr>
          <a:xfrm>
            <a:off x="7194073" y="2409752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9066CFF4-03BE-4414-AF8E-AEF76C20699F}"/>
              </a:ext>
            </a:extLst>
          </p:cNvPr>
          <p:cNvSpPr txBox="1"/>
          <p:nvPr/>
        </p:nvSpPr>
        <p:spPr>
          <a:xfrm>
            <a:off x="4201449" y="4172785"/>
            <a:ext cx="4797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9ADD6C6D-77C3-4056-BE7F-316845D166B0}"/>
              </a:ext>
            </a:extLst>
          </p:cNvPr>
          <p:cNvSpPr txBox="1"/>
          <p:nvPr/>
        </p:nvSpPr>
        <p:spPr>
          <a:xfrm>
            <a:off x="4558320" y="5711283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41" name="TextShape 2">
            <a:extLst>
              <a:ext uri="{FF2B5EF4-FFF2-40B4-BE49-F238E27FC236}">
                <a16:creationId xmlns:a16="http://schemas.microsoft.com/office/drawing/2014/main" id="{4C5C7A80-A527-4DBB-BB59-DD500C747BC0}"/>
              </a:ext>
            </a:extLst>
          </p:cNvPr>
          <p:cNvSpPr txBox="1"/>
          <p:nvPr/>
        </p:nvSpPr>
        <p:spPr>
          <a:xfrm>
            <a:off x="6534381" y="134280"/>
            <a:ext cx="2152058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7D03CE00-8DF0-49F3-90A0-6240C7B1EAAF}"/>
              </a:ext>
            </a:extLst>
          </p:cNvPr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100 000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10 000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1 000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AC28AA61-4D65-4AA1-9CE0-9CEED56B3FDD}"/>
              </a:ext>
            </a:extLst>
          </p:cNvPr>
          <p:cNvSpPr txBox="1"/>
          <p:nvPr/>
        </p:nvSpPr>
        <p:spPr>
          <a:xfrm>
            <a:off x="0" y="1254439"/>
            <a:ext cx="53499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B050"/>
                </a:solidFill>
              </a:rPr>
              <a:t>Ma cible a 5 marques.</a:t>
            </a:r>
          </a:p>
          <a:p>
            <a:r>
              <a:rPr lang="fr-FR" sz="2000" dirty="0">
                <a:solidFill>
                  <a:srgbClr val="00B050"/>
                </a:solidFill>
              </a:rPr>
              <a:t>Mon score est de 102 020.</a:t>
            </a:r>
          </a:p>
          <a:p>
            <a:r>
              <a:rPr lang="fr-FR" sz="2000" dirty="0">
                <a:solidFill>
                  <a:srgbClr val="00B050"/>
                </a:solidFill>
              </a:rPr>
              <a:t>Comment placer ces 5 marques ?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937FCD90-1B49-4A23-B6FF-18BE4459AE4F}"/>
              </a:ext>
            </a:extLst>
          </p:cNvPr>
          <p:cNvSpPr txBox="1"/>
          <p:nvPr/>
        </p:nvSpPr>
        <p:spPr>
          <a:xfrm>
            <a:off x="8446625" y="3818842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377802798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457200" y="134280"/>
            <a:ext cx="2138669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9" name="TextShape 2"/>
          <p:cNvSpPr txBox="1"/>
          <p:nvPr/>
        </p:nvSpPr>
        <p:spPr>
          <a:xfrm>
            <a:off x="5992836" y="134280"/>
            <a:ext cx="2693603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100 000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10 000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1 000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4211F73-18F6-4FAF-BA00-92595373E9C0}"/>
              </a:ext>
            </a:extLst>
          </p:cNvPr>
          <p:cNvSpPr txBox="1"/>
          <p:nvPr/>
        </p:nvSpPr>
        <p:spPr>
          <a:xfrm>
            <a:off x="5982701" y="3265906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EDC9ACF-4753-48EF-A375-B9185DA78937}"/>
              </a:ext>
            </a:extLst>
          </p:cNvPr>
          <p:cNvSpPr txBox="1"/>
          <p:nvPr/>
        </p:nvSpPr>
        <p:spPr>
          <a:xfrm>
            <a:off x="5927537" y="3973792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E758F21-333C-490D-A371-8F3546CC96F8}"/>
              </a:ext>
            </a:extLst>
          </p:cNvPr>
          <p:cNvSpPr txBox="1"/>
          <p:nvPr/>
        </p:nvSpPr>
        <p:spPr>
          <a:xfrm>
            <a:off x="6135101" y="2524369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A9349444-4BF1-4796-A658-CA16BE9ACFCE}"/>
              </a:ext>
            </a:extLst>
          </p:cNvPr>
          <p:cNvSpPr txBox="1"/>
          <p:nvPr/>
        </p:nvSpPr>
        <p:spPr>
          <a:xfrm>
            <a:off x="7194074" y="3430187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CE14DFD-0658-4BEA-BEED-901806FDAF5D}"/>
              </a:ext>
            </a:extLst>
          </p:cNvPr>
          <p:cNvSpPr txBox="1"/>
          <p:nvPr/>
        </p:nvSpPr>
        <p:spPr>
          <a:xfrm>
            <a:off x="4842111" y="3407075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192DD70-5790-437E-9465-DE8863C5A733}"/>
              </a:ext>
            </a:extLst>
          </p:cNvPr>
          <p:cNvSpPr txBox="1"/>
          <p:nvPr/>
        </p:nvSpPr>
        <p:spPr>
          <a:xfrm>
            <a:off x="5735335" y="4938495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C94D7D62-70D3-4E14-A0BB-BEAC4050E222}"/>
              </a:ext>
            </a:extLst>
          </p:cNvPr>
          <p:cNvSpPr txBox="1"/>
          <p:nvPr/>
        </p:nvSpPr>
        <p:spPr>
          <a:xfrm>
            <a:off x="5352174" y="1972494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9294F8F7-2A31-4FA2-95C5-EDF9A6BF9B51}"/>
              </a:ext>
            </a:extLst>
          </p:cNvPr>
          <p:cNvSpPr txBox="1"/>
          <p:nvPr/>
        </p:nvSpPr>
        <p:spPr>
          <a:xfrm flipH="1" flipV="1">
            <a:off x="8068753" y="2326437"/>
            <a:ext cx="4018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D70E19D9-B02D-47EF-A7B6-3096168002CD}"/>
              </a:ext>
            </a:extLst>
          </p:cNvPr>
          <p:cNvSpPr txBox="1"/>
          <p:nvPr/>
        </p:nvSpPr>
        <p:spPr>
          <a:xfrm>
            <a:off x="7194073" y="2409752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B23CC4DD-ADC9-459E-B9D2-3FB3DAF42C7C}"/>
              </a:ext>
            </a:extLst>
          </p:cNvPr>
          <p:cNvSpPr txBox="1"/>
          <p:nvPr/>
        </p:nvSpPr>
        <p:spPr>
          <a:xfrm>
            <a:off x="4201449" y="4172785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2A83EFDE-C989-4448-A61F-FE5791EAA18C}"/>
              </a:ext>
            </a:extLst>
          </p:cNvPr>
          <p:cNvSpPr txBox="1"/>
          <p:nvPr/>
        </p:nvSpPr>
        <p:spPr>
          <a:xfrm>
            <a:off x="0" y="1327981"/>
            <a:ext cx="41901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00B050"/>
                </a:solidFill>
              </a:rPr>
              <a:t>Ma cible a 10 marques.</a:t>
            </a:r>
          </a:p>
          <a:p>
            <a:pPr algn="ctr"/>
            <a:endParaRPr lang="fr-FR" sz="3200" dirty="0">
              <a:solidFill>
                <a:srgbClr val="00B050"/>
              </a:solidFill>
            </a:endParaRPr>
          </a:p>
          <a:p>
            <a:r>
              <a:rPr lang="fr-FR" sz="3200" dirty="0">
                <a:solidFill>
                  <a:srgbClr val="00B050"/>
                </a:solidFill>
              </a:rPr>
              <a:t>Quel est mon score ?</a:t>
            </a:r>
          </a:p>
        </p:txBody>
      </p:sp>
    </p:spTree>
    <p:extLst>
      <p:ext uri="{BB962C8B-B14F-4D97-AF65-F5344CB8AC3E}">
        <p14:creationId xmlns:p14="http://schemas.microsoft.com/office/powerpoint/2010/main" val="313408633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139338" y="134280"/>
            <a:ext cx="2138669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A7A0EB64-418F-44AF-9FC8-52168F20C462}"/>
              </a:ext>
            </a:extLst>
          </p:cNvPr>
          <p:cNvSpPr/>
          <p:nvPr/>
        </p:nvSpPr>
        <p:spPr>
          <a:xfrm>
            <a:off x="-18129" y="2967335"/>
            <a:ext cx="33858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/>
              <a:t>1 x </a:t>
            </a:r>
            <a:r>
              <a:rPr lang="fr-FR" sz="2800" dirty="0">
                <a:solidFill>
                  <a:srgbClr val="FF0000"/>
                </a:solidFill>
              </a:rPr>
              <a:t>100 000 = 100 000</a:t>
            </a:r>
            <a:endParaRPr lang="fr-FR" sz="28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E52BBE1-4273-4B8E-95C6-FC998BABE173}"/>
              </a:ext>
            </a:extLst>
          </p:cNvPr>
          <p:cNvSpPr/>
          <p:nvPr/>
        </p:nvSpPr>
        <p:spPr>
          <a:xfrm>
            <a:off x="-401" y="4218951"/>
            <a:ext cx="34724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/>
              <a:t>2 x     </a:t>
            </a:r>
            <a:r>
              <a:rPr lang="fr-FR" sz="2800" dirty="0">
                <a:solidFill>
                  <a:srgbClr val="00B0F0"/>
                </a:solidFill>
              </a:rPr>
              <a:t>1 000 =      2 000</a:t>
            </a:r>
            <a:endParaRPr lang="fr-FR" sz="28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130A05E-3E70-4C1E-AB33-C85372227CDD}"/>
              </a:ext>
            </a:extLst>
          </p:cNvPr>
          <p:cNvSpPr/>
          <p:nvPr/>
        </p:nvSpPr>
        <p:spPr>
          <a:xfrm>
            <a:off x="-68589" y="5439947"/>
            <a:ext cx="33890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</a:rPr>
              <a:t> </a:t>
            </a:r>
            <a:r>
              <a:rPr lang="fr-FR" sz="2800" dirty="0"/>
              <a:t>2 x          </a:t>
            </a:r>
            <a:r>
              <a:rPr lang="fr-FR" sz="2800" dirty="0">
                <a:solidFill>
                  <a:srgbClr val="FFC000"/>
                </a:solidFill>
              </a:rPr>
              <a:t>10 =           20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5903E8F0-EE13-446B-B011-556C4B82BA96}"/>
              </a:ext>
            </a:extLst>
          </p:cNvPr>
          <p:cNvSpPr txBox="1"/>
          <p:nvPr/>
        </p:nvSpPr>
        <p:spPr>
          <a:xfrm>
            <a:off x="5927537" y="3415275"/>
            <a:ext cx="516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D010DBE2-B820-4B22-8FA4-7155F89D283C}"/>
              </a:ext>
            </a:extLst>
          </p:cNvPr>
          <p:cNvSpPr txBox="1"/>
          <p:nvPr/>
        </p:nvSpPr>
        <p:spPr>
          <a:xfrm>
            <a:off x="7194073" y="2409752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9066CFF4-03BE-4414-AF8E-AEF76C20699F}"/>
              </a:ext>
            </a:extLst>
          </p:cNvPr>
          <p:cNvSpPr txBox="1"/>
          <p:nvPr/>
        </p:nvSpPr>
        <p:spPr>
          <a:xfrm>
            <a:off x="4201449" y="4172785"/>
            <a:ext cx="4797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9ADD6C6D-77C3-4056-BE7F-316845D166B0}"/>
              </a:ext>
            </a:extLst>
          </p:cNvPr>
          <p:cNvSpPr txBox="1"/>
          <p:nvPr/>
        </p:nvSpPr>
        <p:spPr>
          <a:xfrm>
            <a:off x="4558320" y="5711283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FBA7EBE-9659-41B4-82B5-7907671DEE4D}"/>
              </a:ext>
            </a:extLst>
          </p:cNvPr>
          <p:cNvSpPr/>
          <p:nvPr/>
        </p:nvSpPr>
        <p:spPr>
          <a:xfrm>
            <a:off x="1989040" y="2992993"/>
            <a:ext cx="1279746" cy="307223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TextShape 2">
            <a:extLst>
              <a:ext uri="{FF2B5EF4-FFF2-40B4-BE49-F238E27FC236}">
                <a16:creationId xmlns:a16="http://schemas.microsoft.com/office/drawing/2014/main" id="{4C5C7A80-A527-4DBB-BB59-DD500C747BC0}"/>
              </a:ext>
            </a:extLst>
          </p:cNvPr>
          <p:cNvSpPr txBox="1"/>
          <p:nvPr/>
        </p:nvSpPr>
        <p:spPr>
          <a:xfrm>
            <a:off x="6534381" y="134280"/>
            <a:ext cx="2152058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7D03CE00-8DF0-49F3-90A0-6240C7B1EAAF}"/>
              </a:ext>
            </a:extLst>
          </p:cNvPr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100 000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10 000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1 000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AC28AA61-4D65-4AA1-9CE0-9CEED56B3FDD}"/>
              </a:ext>
            </a:extLst>
          </p:cNvPr>
          <p:cNvSpPr txBox="1"/>
          <p:nvPr/>
        </p:nvSpPr>
        <p:spPr>
          <a:xfrm>
            <a:off x="0" y="1254439"/>
            <a:ext cx="53499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B050"/>
                </a:solidFill>
              </a:rPr>
              <a:t>Ma cible a 5 marques.</a:t>
            </a:r>
          </a:p>
          <a:p>
            <a:r>
              <a:rPr lang="fr-FR" sz="2000" dirty="0">
                <a:solidFill>
                  <a:srgbClr val="00B050"/>
                </a:solidFill>
              </a:rPr>
              <a:t>Mon score est de 102 020.</a:t>
            </a:r>
          </a:p>
          <a:p>
            <a:r>
              <a:rPr lang="fr-FR" sz="2000" dirty="0">
                <a:solidFill>
                  <a:srgbClr val="00B050"/>
                </a:solidFill>
              </a:rPr>
              <a:t>Comment placer ces 5 marques ?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937FCD90-1B49-4A23-B6FF-18BE4459AE4F}"/>
              </a:ext>
            </a:extLst>
          </p:cNvPr>
          <p:cNvSpPr txBox="1"/>
          <p:nvPr/>
        </p:nvSpPr>
        <p:spPr>
          <a:xfrm>
            <a:off x="8446625" y="3818842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425554607"/>
      </p:ext>
    </p:extLst>
  </p:cSld>
  <p:clrMapOvr>
    <a:masterClrMapping/>
  </p:clrMapOvr>
  <p:transition spd="med">
    <p:pull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139338" y="134280"/>
            <a:ext cx="2138669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B5502E5-4203-415D-8658-596D16B8725F}"/>
              </a:ext>
            </a:extLst>
          </p:cNvPr>
          <p:cNvSpPr/>
          <p:nvPr/>
        </p:nvSpPr>
        <p:spPr>
          <a:xfrm>
            <a:off x="2001054" y="6153742"/>
            <a:ext cx="1362874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fr-FR" sz="2800" dirty="0"/>
              <a:t>102 020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7A0EB64-418F-44AF-9FC8-52168F20C462}"/>
              </a:ext>
            </a:extLst>
          </p:cNvPr>
          <p:cNvSpPr/>
          <p:nvPr/>
        </p:nvSpPr>
        <p:spPr>
          <a:xfrm>
            <a:off x="-18129" y="2967335"/>
            <a:ext cx="33858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/>
              <a:t>1 x </a:t>
            </a:r>
            <a:r>
              <a:rPr lang="fr-FR" sz="2800" dirty="0">
                <a:solidFill>
                  <a:srgbClr val="FF0000"/>
                </a:solidFill>
              </a:rPr>
              <a:t>100 000 = 100 000</a:t>
            </a:r>
            <a:endParaRPr lang="fr-FR" sz="28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E52BBE1-4273-4B8E-95C6-FC998BABE173}"/>
              </a:ext>
            </a:extLst>
          </p:cNvPr>
          <p:cNvSpPr/>
          <p:nvPr/>
        </p:nvSpPr>
        <p:spPr>
          <a:xfrm>
            <a:off x="-401" y="4218951"/>
            <a:ext cx="34724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/>
              <a:t>2 x     </a:t>
            </a:r>
            <a:r>
              <a:rPr lang="fr-FR" sz="2800" dirty="0">
                <a:solidFill>
                  <a:srgbClr val="00B0F0"/>
                </a:solidFill>
              </a:rPr>
              <a:t>1 000 =      2 000</a:t>
            </a:r>
            <a:endParaRPr lang="fr-FR" sz="28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130A05E-3E70-4C1E-AB33-C85372227CDD}"/>
              </a:ext>
            </a:extLst>
          </p:cNvPr>
          <p:cNvSpPr/>
          <p:nvPr/>
        </p:nvSpPr>
        <p:spPr>
          <a:xfrm>
            <a:off x="-68589" y="5439947"/>
            <a:ext cx="33890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</a:rPr>
              <a:t> </a:t>
            </a:r>
            <a:r>
              <a:rPr lang="fr-FR" sz="2800" dirty="0"/>
              <a:t>2 x          </a:t>
            </a:r>
            <a:r>
              <a:rPr lang="fr-FR" sz="2800" dirty="0">
                <a:solidFill>
                  <a:srgbClr val="FFC000"/>
                </a:solidFill>
              </a:rPr>
              <a:t>10 =           20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5903E8F0-EE13-446B-B011-556C4B82BA96}"/>
              </a:ext>
            </a:extLst>
          </p:cNvPr>
          <p:cNvSpPr txBox="1"/>
          <p:nvPr/>
        </p:nvSpPr>
        <p:spPr>
          <a:xfrm>
            <a:off x="5927537" y="3415275"/>
            <a:ext cx="516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D010DBE2-B820-4B22-8FA4-7155F89D283C}"/>
              </a:ext>
            </a:extLst>
          </p:cNvPr>
          <p:cNvSpPr txBox="1"/>
          <p:nvPr/>
        </p:nvSpPr>
        <p:spPr>
          <a:xfrm>
            <a:off x="7194073" y="2409752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9066CFF4-03BE-4414-AF8E-AEF76C20699F}"/>
              </a:ext>
            </a:extLst>
          </p:cNvPr>
          <p:cNvSpPr txBox="1"/>
          <p:nvPr/>
        </p:nvSpPr>
        <p:spPr>
          <a:xfrm>
            <a:off x="4201449" y="4172785"/>
            <a:ext cx="4797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9ADD6C6D-77C3-4056-BE7F-316845D166B0}"/>
              </a:ext>
            </a:extLst>
          </p:cNvPr>
          <p:cNvSpPr txBox="1"/>
          <p:nvPr/>
        </p:nvSpPr>
        <p:spPr>
          <a:xfrm>
            <a:off x="4558320" y="5711283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FBA7EBE-9659-41B4-82B5-7907671DEE4D}"/>
              </a:ext>
            </a:extLst>
          </p:cNvPr>
          <p:cNvSpPr/>
          <p:nvPr/>
        </p:nvSpPr>
        <p:spPr>
          <a:xfrm>
            <a:off x="1989040" y="2992993"/>
            <a:ext cx="1279746" cy="307223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TextShape 2">
            <a:extLst>
              <a:ext uri="{FF2B5EF4-FFF2-40B4-BE49-F238E27FC236}">
                <a16:creationId xmlns:a16="http://schemas.microsoft.com/office/drawing/2014/main" id="{4C5C7A80-A527-4DBB-BB59-DD500C747BC0}"/>
              </a:ext>
            </a:extLst>
          </p:cNvPr>
          <p:cNvSpPr txBox="1"/>
          <p:nvPr/>
        </p:nvSpPr>
        <p:spPr>
          <a:xfrm>
            <a:off x="6534381" y="134280"/>
            <a:ext cx="2152058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7D03CE00-8DF0-49F3-90A0-6240C7B1EAAF}"/>
              </a:ext>
            </a:extLst>
          </p:cNvPr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100 000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10 000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1 000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AC28AA61-4D65-4AA1-9CE0-9CEED56B3FDD}"/>
              </a:ext>
            </a:extLst>
          </p:cNvPr>
          <p:cNvSpPr txBox="1"/>
          <p:nvPr/>
        </p:nvSpPr>
        <p:spPr>
          <a:xfrm>
            <a:off x="0" y="1254439"/>
            <a:ext cx="53499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B050"/>
                </a:solidFill>
              </a:rPr>
              <a:t>Ma cible a 5 marques.</a:t>
            </a:r>
          </a:p>
          <a:p>
            <a:r>
              <a:rPr lang="fr-FR" sz="2000" dirty="0">
                <a:solidFill>
                  <a:srgbClr val="00B050"/>
                </a:solidFill>
              </a:rPr>
              <a:t>Mon score est de 102 020.</a:t>
            </a:r>
          </a:p>
          <a:p>
            <a:r>
              <a:rPr lang="fr-FR" sz="2000" dirty="0">
                <a:solidFill>
                  <a:srgbClr val="00B050"/>
                </a:solidFill>
              </a:rPr>
              <a:t>Comment placer ces 5 marques ?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937FCD90-1B49-4A23-B6FF-18BE4459AE4F}"/>
              </a:ext>
            </a:extLst>
          </p:cNvPr>
          <p:cNvSpPr txBox="1"/>
          <p:nvPr/>
        </p:nvSpPr>
        <p:spPr>
          <a:xfrm>
            <a:off x="8446625" y="3818842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249527912"/>
      </p:ext>
    </p:extLst>
  </p:cSld>
  <p:clrMapOvr>
    <a:masterClrMapping/>
  </p:clrMapOvr>
  <p:transition spd="med">
    <p:pull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139338" y="134280"/>
            <a:ext cx="2138669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B5502E5-4203-415D-8658-596D16B8725F}"/>
              </a:ext>
            </a:extLst>
          </p:cNvPr>
          <p:cNvSpPr/>
          <p:nvPr/>
        </p:nvSpPr>
        <p:spPr>
          <a:xfrm>
            <a:off x="2001054" y="6153742"/>
            <a:ext cx="1362874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fr-FR" sz="2800" dirty="0"/>
              <a:t>102 020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7A0EB64-418F-44AF-9FC8-52168F20C462}"/>
              </a:ext>
            </a:extLst>
          </p:cNvPr>
          <p:cNvSpPr/>
          <p:nvPr/>
        </p:nvSpPr>
        <p:spPr>
          <a:xfrm>
            <a:off x="-18129" y="2967335"/>
            <a:ext cx="33858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/>
              <a:t>1 x </a:t>
            </a:r>
            <a:r>
              <a:rPr lang="fr-FR" sz="2800" dirty="0">
                <a:solidFill>
                  <a:srgbClr val="FF0000"/>
                </a:solidFill>
              </a:rPr>
              <a:t>100 000 = 100 000</a:t>
            </a:r>
            <a:endParaRPr lang="fr-FR" sz="28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E52BBE1-4273-4B8E-95C6-FC998BABE173}"/>
              </a:ext>
            </a:extLst>
          </p:cNvPr>
          <p:cNvSpPr/>
          <p:nvPr/>
        </p:nvSpPr>
        <p:spPr>
          <a:xfrm>
            <a:off x="-401" y="4218951"/>
            <a:ext cx="34724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/>
              <a:t>2 x     </a:t>
            </a:r>
            <a:r>
              <a:rPr lang="fr-FR" sz="2800" dirty="0">
                <a:solidFill>
                  <a:srgbClr val="00B0F0"/>
                </a:solidFill>
              </a:rPr>
              <a:t>1 000 =      2 000</a:t>
            </a:r>
            <a:endParaRPr lang="fr-FR" sz="28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130A05E-3E70-4C1E-AB33-C85372227CDD}"/>
              </a:ext>
            </a:extLst>
          </p:cNvPr>
          <p:cNvSpPr/>
          <p:nvPr/>
        </p:nvSpPr>
        <p:spPr>
          <a:xfrm>
            <a:off x="-68589" y="5439947"/>
            <a:ext cx="33890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</a:rPr>
              <a:t> </a:t>
            </a:r>
            <a:r>
              <a:rPr lang="fr-FR" sz="2800" dirty="0"/>
              <a:t>2 x          </a:t>
            </a:r>
            <a:r>
              <a:rPr lang="fr-FR" sz="2800" dirty="0">
                <a:solidFill>
                  <a:srgbClr val="FFC000"/>
                </a:solidFill>
              </a:rPr>
              <a:t>10 =           20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5903E8F0-EE13-446B-B011-556C4B82BA96}"/>
              </a:ext>
            </a:extLst>
          </p:cNvPr>
          <p:cNvSpPr txBox="1"/>
          <p:nvPr/>
        </p:nvSpPr>
        <p:spPr>
          <a:xfrm>
            <a:off x="5927537" y="3415275"/>
            <a:ext cx="516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D010DBE2-B820-4B22-8FA4-7155F89D283C}"/>
              </a:ext>
            </a:extLst>
          </p:cNvPr>
          <p:cNvSpPr txBox="1"/>
          <p:nvPr/>
        </p:nvSpPr>
        <p:spPr>
          <a:xfrm>
            <a:off x="7194073" y="2409752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9066CFF4-03BE-4414-AF8E-AEF76C20699F}"/>
              </a:ext>
            </a:extLst>
          </p:cNvPr>
          <p:cNvSpPr txBox="1"/>
          <p:nvPr/>
        </p:nvSpPr>
        <p:spPr>
          <a:xfrm>
            <a:off x="4201449" y="4172785"/>
            <a:ext cx="4797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9ADD6C6D-77C3-4056-BE7F-316845D166B0}"/>
              </a:ext>
            </a:extLst>
          </p:cNvPr>
          <p:cNvSpPr txBox="1"/>
          <p:nvPr/>
        </p:nvSpPr>
        <p:spPr>
          <a:xfrm>
            <a:off x="4558320" y="5711283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FBA7EBE-9659-41B4-82B5-7907671DEE4D}"/>
              </a:ext>
            </a:extLst>
          </p:cNvPr>
          <p:cNvSpPr/>
          <p:nvPr/>
        </p:nvSpPr>
        <p:spPr>
          <a:xfrm>
            <a:off x="1989040" y="2992993"/>
            <a:ext cx="1279746" cy="307223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653E4F3-2980-421A-9739-BEF477227888}"/>
              </a:ext>
            </a:extLst>
          </p:cNvPr>
          <p:cNvSpPr/>
          <p:nvPr/>
        </p:nvSpPr>
        <p:spPr>
          <a:xfrm>
            <a:off x="24482" y="3061156"/>
            <a:ext cx="292459" cy="307223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TextShape 2">
            <a:extLst>
              <a:ext uri="{FF2B5EF4-FFF2-40B4-BE49-F238E27FC236}">
                <a16:creationId xmlns:a16="http://schemas.microsoft.com/office/drawing/2014/main" id="{4C5C7A80-A527-4DBB-BB59-DD500C747BC0}"/>
              </a:ext>
            </a:extLst>
          </p:cNvPr>
          <p:cNvSpPr txBox="1"/>
          <p:nvPr/>
        </p:nvSpPr>
        <p:spPr>
          <a:xfrm>
            <a:off x="6534381" y="134280"/>
            <a:ext cx="2152058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7D03CE00-8DF0-49F3-90A0-6240C7B1EAAF}"/>
              </a:ext>
            </a:extLst>
          </p:cNvPr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100 000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10 000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1 000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AC28AA61-4D65-4AA1-9CE0-9CEED56B3FDD}"/>
              </a:ext>
            </a:extLst>
          </p:cNvPr>
          <p:cNvSpPr txBox="1"/>
          <p:nvPr/>
        </p:nvSpPr>
        <p:spPr>
          <a:xfrm>
            <a:off x="0" y="1254439"/>
            <a:ext cx="53499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B050"/>
                </a:solidFill>
              </a:rPr>
              <a:t>Ma cible a 5 marques.</a:t>
            </a:r>
          </a:p>
          <a:p>
            <a:r>
              <a:rPr lang="fr-FR" sz="2000" dirty="0">
                <a:solidFill>
                  <a:srgbClr val="00B050"/>
                </a:solidFill>
              </a:rPr>
              <a:t>Mon score est de 102 020.</a:t>
            </a:r>
          </a:p>
          <a:p>
            <a:r>
              <a:rPr lang="fr-FR" sz="2000" dirty="0">
                <a:solidFill>
                  <a:srgbClr val="00B050"/>
                </a:solidFill>
              </a:rPr>
              <a:t>Comment placer ces 5 marques ?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937FCD90-1B49-4A23-B6FF-18BE4459AE4F}"/>
              </a:ext>
            </a:extLst>
          </p:cNvPr>
          <p:cNvSpPr txBox="1"/>
          <p:nvPr/>
        </p:nvSpPr>
        <p:spPr>
          <a:xfrm>
            <a:off x="8446625" y="3818842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635331524"/>
      </p:ext>
    </p:extLst>
  </p:cSld>
  <p:clrMapOvr>
    <a:masterClrMapping/>
  </p:clrMapOvr>
  <p:transition spd="med">
    <p:pull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139338" y="134280"/>
            <a:ext cx="2138669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B5502E5-4203-415D-8658-596D16B8725F}"/>
              </a:ext>
            </a:extLst>
          </p:cNvPr>
          <p:cNvSpPr/>
          <p:nvPr/>
        </p:nvSpPr>
        <p:spPr>
          <a:xfrm>
            <a:off x="2001054" y="6153742"/>
            <a:ext cx="1362874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fr-FR" sz="2800" dirty="0"/>
              <a:t>102 020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7A0EB64-418F-44AF-9FC8-52168F20C462}"/>
              </a:ext>
            </a:extLst>
          </p:cNvPr>
          <p:cNvSpPr/>
          <p:nvPr/>
        </p:nvSpPr>
        <p:spPr>
          <a:xfrm>
            <a:off x="-18129" y="2967335"/>
            <a:ext cx="33858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/>
              <a:t>1 x </a:t>
            </a:r>
            <a:r>
              <a:rPr lang="fr-FR" sz="2800" dirty="0">
                <a:solidFill>
                  <a:srgbClr val="FF0000"/>
                </a:solidFill>
              </a:rPr>
              <a:t>100 000 = 100 000</a:t>
            </a:r>
            <a:endParaRPr lang="fr-FR" sz="28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E52BBE1-4273-4B8E-95C6-FC998BABE173}"/>
              </a:ext>
            </a:extLst>
          </p:cNvPr>
          <p:cNvSpPr/>
          <p:nvPr/>
        </p:nvSpPr>
        <p:spPr>
          <a:xfrm>
            <a:off x="-401" y="4218951"/>
            <a:ext cx="34724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/>
              <a:t>2 x     </a:t>
            </a:r>
            <a:r>
              <a:rPr lang="fr-FR" sz="2800" dirty="0">
                <a:solidFill>
                  <a:srgbClr val="00B0F0"/>
                </a:solidFill>
              </a:rPr>
              <a:t>1 000 =      2 000</a:t>
            </a:r>
            <a:endParaRPr lang="fr-FR" sz="28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130A05E-3E70-4C1E-AB33-C85372227CDD}"/>
              </a:ext>
            </a:extLst>
          </p:cNvPr>
          <p:cNvSpPr/>
          <p:nvPr/>
        </p:nvSpPr>
        <p:spPr>
          <a:xfrm>
            <a:off x="-68589" y="5439947"/>
            <a:ext cx="33890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</a:rPr>
              <a:t> </a:t>
            </a:r>
            <a:r>
              <a:rPr lang="fr-FR" sz="2800" dirty="0"/>
              <a:t>2 x          </a:t>
            </a:r>
            <a:r>
              <a:rPr lang="fr-FR" sz="2800" dirty="0">
                <a:solidFill>
                  <a:srgbClr val="FFC000"/>
                </a:solidFill>
              </a:rPr>
              <a:t>10 =           20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5903E8F0-EE13-446B-B011-556C4B82BA96}"/>
              </a:ext>
            </a:extLst>
          </p:cNvPr>
          <p:cNvSpPr txBox="1"/>
          <p:nvPr/>
        </p:nvSpPr>
        <p:spPr>
          <a:xfrm>
            <a:off x="5927537" y="3415275"/>
            <a:ext cx="516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D010DBE2-B820-4B22-8FA4-7155F89D283C}"/>
              </a:ext>
            </a:extLst>
          </p:cNvPr>
          <p:cNvSpPr txBox="1"/>
          <p:nvPr/>
        </p:nvSpPr>
        <p:spPr>
          <a:xfrm>
            <a:off x="7194073" y="2409752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9066CFF4-03BE-4414-AF8E-AEF76C20699F}"/>
              </a:ext>
            </a:extLst>
          </p:cNvPr>
          <p:cNvSpPr txBox="1"/>
          <p:nvPr/>
        </p:nvSpPr>
        <p:spPr>
          <a:xfrm>
            <a:off x="4201449" y="4172785"/>
            <a:ext cx="4797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9ADD6C6D-77C3-4056-BE7F-316845D166B0}"/>
              </a:ext>
            </a:extLst>
          </p:cNvPr>
          <p:cNvSpPr txBox="1"/>
          <p:nvPr/>
        </p:nvSpPr>
        <p:spPr>
          <a:xfrm>
            <a:off x="4558320" y="5711283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FBA7EBE-9659-41B4-82B5-7907671DEE4D}"/>
              </a:ext>
            </a:extLst>
          </p:cNvPr>
          <p:cNvSpPr/>
          <p:nvPr/>
        </p:nvSpPr>
        <p:spPr>
          <a:xfrm>
            <a:off x="1989040" y="2992993"/>
            <a:ext cx="1279746" cy="307223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653E4F3-2980-421A-9739-BEF477227888}"/>
              </a:ext>
            </a:extLst>
          </p:cNvPr>
          <p:cNvSpPr/>
          <p:nvPr/>
        </p:nvSpPr>
        <p:spPr>
          <a:xfrm>
            <a:off x="24482" y="3061156"/>
            <a:ext cx="292459" cy="307223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7FAA61D-0190-44CA-8B98-1872DFB8DA2D}"/>
              </a:ext>
            </a:extLst>
          </p:cNvPr>
          <p:cNvSpPr/>
          <p:nvPr/>
        </p:nvSpPr>
        <p:spPr>
          <a:xfrm>
            <a:off x="-18609" y="6153741"/>
            <a:ext cx="1399422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fr-FR" sz="3200" dirty="0"/>
              <a:t>5 </a:t>
            </a:r>
            <a:r>
              <a:rPr lang="fr-FR" sz="2000" dirty="0"/>
              <a:t>marques</a:t>
            </a:r>
            <a:endParaRPr lang="fr-FR" sz="3200" dirty="0"/>
          </a:p>
        </p:txBody>
      </p:sp>
      <p:sp>
        <p:nvSpPr>
          <p:cNvPr id="41" name="TextShape 2">
            <a:extLst>
              <a:ext uri="{FF2B5EF4-FFF2-40B4-BE49-F238E27FC236}">
                <a16:creationId xmlns:a16="http://schemas.microsoft.com/office/drawing/2014/main" id="{4C5C7A80-A527-4DBB-BB59-DD500C747BC0}"/>
              </a:ext>
            </a:extLst>
          </p:cNvPr>
          <p:cNvSpPr txBox="1"/>
          <p:nvPr/>
        </p:nvSpPr>
        <p:spPr>
          <a:xfrm>
            <a:off x="6534381" y="134280"/>
            <a:ext cx="2152058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7D03CE00-8DF0-49F3-90A0-6240C7B1EAAF}"/>
              </a:ext>
            </a:extLst>
          </p:cNvPr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100 000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10 000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1 000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AC28AA61-4D65-4AA1-9CE0-9CEED56B3FDD}"/>
              </a:ext>
            </a:extLst>
          </p:cNvPr>
          <p:cNvSpPr txBox="1"/>
          <p:nvPr/>
        </p:nvSpPr>
        <p:spPr>
          <a:xfrm>
            <a:off x="0" y="1254439"/>
            <a:ext cx="53499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B050"/>
                </a:solidFill>
              </a:rPr>
              <a:t>Ma cible a 5 marques.</a:t>
            </a:r>
          </a:p>
          <a:p>
            <a:r>
              <a:rPr lang="fr-FR" sz="2000" dirty="0">
                <a:solidFill>
                  <a:srgbClr val="00B050"/>
                </a:solidFill>
              </a:rPr>
              <a:t>Mon score est de 102 020.</a:t>
            </a:r>
          </a:p>
          <a:p>
            <a:r>
              <a:rPr lang="fr-FR" sz="2000" dirty="0">
                <a:solidFill>
                  <a:srgbClr val="00B050"/>
                </a:solidFill>
              </a:rPr>
              <a:t>Comment placer ces 5 marques ?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937FCD90-1B49-4A23-B6FF-18BE4459AE4F}"/>
              </a:ext>
            </a:extLst>
          </p:cNvPr>
          <p:cNvSpPr txBox="1"/>
          <p:nvPr/>
        </p:nvSpPr>
        <p:spPr>
          <a:xfrm>
            <a:off x="8446625" y="3818842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287051448"/>
      </p:ext>
    </p:extLst>
  </p:cSld>
  <p:clrMapOvr>
    <a:masterClrMapping/>
  </p:clrMapOvr>
  <p:transition spd="med">
    <p:pull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100 000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10 000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1 000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4211F73-18F6-4FAF-BA00-92595373E9C0}"/>
              </a:ext>
            </a:extLst>
          </p:cNvPr>
          <p:cNvSpPr txBox="1"/>
          <p:nvPr/>
        </p:nvSpPr>
        <p:spPr>
          <a:xfrm>
            <a:off x="5982701" y="3265906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EDC9ACF-4753-48EF-A375-B9185DA78937}"/>
              </a:ext>
            </a:extLst>
          </p:cNvPr>
          <p:cNvSpPr txBox="1"/>
          <p:nvPr/>
        </p:nvSpPr>
        <p:spPr>
          <a:xfrm>
            <a:off x="6229695" y="4179994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E758F21-333C-490D-A371-8F3546CC96F8}"/>
              </a:ext>
            </a:extLst>
          </p:cNvPr>
          <p:cNvSpPr txBox="1"/>
          <p:nvPr/>
        </p:nvSpPr>
        <p:spPr>
          <a:xfrm>
            <a:off x="6135101" y="2524369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A9349444-4BF1-4796-A658-CA16BE9ACFCE}"/>
              </a:ext>
            </a:extLst>
          </p:cNvPr>
          <p:cNvSpPr txBox="1"/>
          <p:nvPr/>
        </p:nvSpPr>
        <p:spPr>
          <a:xfrm>
            <a:off x="7194074" y="3430187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CE14DFD-0658-4BEA-BEED-901806FDAF5D}"/>
              </a:ext>
            </a:extLst>
          </p:cNvPr>
          <p:cNvSpPr txBox="1"/>
          <p:nvPr/>
        </p:nvSpPr>
        <p:spPr>
          <a:xfrm>
            <a:off x="6310698" y="5538638"/>
            <a:ext cx="6784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192DD70-5790-437E-9465-DE8863C5A733}"/>
              </a:ext>
            </a:extLst>
          </p:cNvPr>
          <p:cNvSpPr txBox="1"/>
          <p:nvPr/>
        </p:nvSpPr>
        <p:spPr>
          <a:xfrm>
            <a:off x="5605838" y="3994456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C94D7D62-70D3-4E14-A0BB-BEAC4050E222}"/>
              </a:ext>
            </a:extLst>
          </p:cNvPr>
          <p:cNvSpPr txBox="1"/>
          <p:nvPr/>
        </p:nvSpPr>
        <p:spPr>
          <a:xfrm>
            <a:off x="5352174" y="1972494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9294F8F7-2A31-4FA2-95C5-EDF9A6BF9B51}"/>
              </a:ext>
            </a:extLst>
          </p:cNvPr>
          <p:cNvSpPr txBox="1"/>
          <p:nvPr/>
        </p:nvSpPr>
        <p:spPr>
          <a:xfrm flipH="1" flipV="1">
            <a:off x="8068753" y="2326437"/>
            <a:ext cx="4018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D70E19D9-B02D-47EF-A7B6-3096168002CD}"/>
              </a:ext>
            </a:extLst>
          </p:cNvPr>
          <p:cNvSpPr txBox="1"/>
          <p:nvPr/>
        </p:nvSpPr>
        <p:spPr>
          <a:xfrm>
            <a:off x="7194073" y="2409752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B23CC4DD-ADC9-459E-B9D2-3FB3DAF42C7C}"/>
              </a:ext>
            </a:extLst>
          </p:cNvPr>
          <p:cNvSpPr txBox="1"/>
          <p:nvPr/>
        </p:nvSpPr>
        <p:spPr>
          <a:xfrm>
            <a:off x="4201449" y="4172785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4E54D5-BAEB-4DA3-AC98-1DB6CD5B123A}"/>
              </a:ext>
            </a:extLst>
          </p:cNvPr>
          <p:cNvSpPr/>
          <p:nvPr/>
        </p:nvSpPr>
        <p:spPr>
          <a:xfrm>
            <a:off x="-76905" y="1254439"/>
            <a:ext cx="363407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>
                <a:solidFill>
                  <a:schemeClr val="accent1"/>
                </a:solidFill>
              </a:rPr>
              <a:t>Ma cible a 10 marques.</a:t>
            </a:r>
          </a:p>
          <a:p>
            <a:pPr algn="ctr"/>
            <a:endParaRPr lang="fr-FR" sz="2800" dirty="0">
              <a:solidFill>
                <a:schemeClr val="accent1"/>
              </a:solidFill>
            </a:endParaRPr>
          </a:p>
          <a:p>
            <a:r>
              <a:rPr lang="fr-FR" sz="2800" dirty="0">
                <a:solidFill>
                  <a:schemeClr val="accent1"/>
                </a:solidFill>
              </a:rPr>
              <a:t>Quel est mon score ?</a:t>
            </a:r>
          </a:p>
        </p:txBody>
      </p:sp>
      <p:sp>
        <p:nvSpPr>
          <p:cNvPr id="23" name="TextShape 1">
            <a:extLst>
              <a:ext uri="{FF2B5EF4-FFF2-40B4-BE49-F238E27FC236}">
                <a16:creationId xmlns:a16="http://schemas.microsoft.com/office/drawing/2014/main" id="{075F0D7D-A2BB-494B-B038-E1BBEDC3E18C}"/>
              </a:ext>
            </a:extLst>
          </p:cNvPr>
          <p:cNvSpPr txBox="1"/>
          <p:nvPr/>
        </p:nvSpPr>
        <p:spPr>
          <a:xfrm>
            <a:off x="139338" y="134280"/>
            <a:ext cx="2138669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4334187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100 000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10 000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1 000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4211F73-18F6-4FAF-BA00-92595373E9C0}"/>
              </a:ext>
            </a:extLst>
          </p:cNvPr>
          <p:cNvSpPr txBox="1"/>
          <p:nvPr/>
        </p:nvSpPr>
        <p:spPr>
          <a:xfrm>
            <a:off x="5982701" y="3265906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EDC9ACF-4753-48EF-A375-B9185DA78937}"/>
              </a:ext>
            </a:extLst>
          </p:cNvPr>
          <p:cNvSpPr txBox="1"/>
          <p:nvPr/>
        </p:nvSpPr>
        <p:spPr>
          <a:xfrm>
            <a:off x="6229695" y="4179994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E758F21-333C-490D-A371-8F3546CC96F8}"/>
              </a:ext>
            </a:extLst>
          </p:cNvPr>
          <p:cNvSpPr txBox="1"/>
          <p:nvPr/>
        </p:nvSpPr>
        <p:spPr>
          <a:xfrm>
            <a:off x="6135101" y="2524369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A9349444-4BF1-4796-A658-CA16BE9ACFCE}"/>
              </a:ext>
            </a:extLst>
          </p:cNvPr>
          <p:cNvSpPr txBox="1"/>
          <p:nvPr/>
        </p:nvSpPr>
        <p:spPr>
          <a:xfrm>
            <a:off x="7194074" y="3430187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CE14DFD-0658-4BEA-BEED-901806FDAF5D}"/>
              </a:ext>
            </a:extLst>
          </p:cNvPr>
          <p:cNvSpPr txBox="1"/>
          <p:nvPr/>
        </p:nvSpPr>
        <p:spPr>
          <a:xfrm>
            <a:off x="6310698" y="5538638"/>
            <a:ext cx="6784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192DD70-5790-437E-9465-DE8863C5A733}"/>
              </a:ext>
            </a:extLst>
          </p:cNvPr>
          <p:cNvSpPr txBox="1"/>
          <p:nvPr/>
        </p:nvSpPr>
        <p:spPr>
          <a:xfrm>
            <a:off x="5605838" y="3994456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C94D7D62-70D3-4E14-A0BB-BEAC4050E222}"/>
              </a:ext>
            </a:extLst>
          </p:cNvPr>
          <p:cNvSpPr txBox="1"/>
          <p:nvPr/>
        </p:nvSpPr>
        <p:spPr>
          <a:xfrm>
            <a:off x="5352174" y="1972494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9294F8F7-2A31-4FA2-95C5-EDF9A6BF9B51}"/>
              </a:ext>
            </a:extLst>
          </p:cNvPr>
          <p:cNvSpPr txBox="1"/>
          <p:nvPr/>
        </p:nvSpPr>
        <p:spPr>
          <a:xfrm flipH="1" flipV="1">
            <a:off x="8068753" y="2326437"/>
            <a:ext cx="4018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D70E19D9-B02D-47EF-A7B6-3096168002CD}"/>
              </a:ext>
            </a:extLst>
          </p:cNvPr>
          <p:cNvSpPr txBox="1"/>
          <p:nvPr/>
        </p:nvSpPr>
        <p:spPr>
          <a:xfrm>
            <a:off x="7194073" y="2409752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B23CC4DD-ADC9-459E-B9D2-3FB3DAF42C7C}"/>
              </a:ext>
            </a:extLst>
          </p:cNvPr>
          <p:cNvSpPr txBox="1"/>
          <p:nvPr/>
        </p:nvSpPr>
        <p:spPr>
          <a:xfrm>
            <a:off x="4201449" y="4172785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4E54D5-BAEB-4DA3-AC98-1DB6CD5B123A}"/>
              </a:ext>
            </a:extLst>
          </p:cNvPr>
          <p:cNvSpPr/>
          <p:nvPr/>
        </p:nvSpPr>
        <p:spPr>
          <a:xfrm>
            <a:off x="5651565" y="-61164"/>
            <a:ext cx="363407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>
                <a:solidFill>
                  <a:schemeClr val="accent1"/>
                </a:solidFill>
              </a:rPr>
              <a:t>Ma cible a 10 marques.</a:t>
            </a:r>
          </a:p>
          <a:p>
            <a:r>
              <a:rPr lang="fr-FR" sz="2800" dirty="0">
                <a:solidFill>
                  <a:schemeClr val="accent1"/>
                </a:solidFill>
              </a:rPr>
              <a:t>Quel est mon score ?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02F34E96-563F-4AF3-9034-DDFB45B3284E}"/>
              </a:ext>
            </a:extLst>
          </p:cNvPr>
          <p:cNvGrpSpPr/>
          <p:nvPr/>
        </p:nvGrpSpPr>
        <p:grpSpPr>
          <a:xfrm>
            <a:off x="257273" y="2878312"/>
            <a:ext cx="1277538" cy="1046440"/>
            <a:chOff x="257273" y="2878312"/>
            <a:chExt cx="1277538" cy="1046440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A046C958-5AE0-4576-9B74-A3BC76329448}"/>
                </a:ext>
              </a:extLst>
            </p:cNvPr>
            <p:cNvSpPr/>
            <p:nvPr/>
          </p:nvSpPr>
          <p:spPr>
            <a:xfrm>
              <a:off x="257273" y="2878312"/>
              <a:ext cx="1277538" cy="523220"/>
            </a:xfrm>
            <a:prstGeom prst="rect">
              <a:avLst/>
            </a:prstGeom>
            <a:ln>
              <a:solidFill>
                <a:schemeClr val="accent3"/>
              </a:solidFill>
            </a:ln>
          </p:spPr>
          <p:txBody>
            <a:bodyPr wrap="square">
              <a:spAutoFit/>
            </a:bodyPr>
            <a:lstStyle/>
            <a:p>
              <a:r>
                <a:rPr lang="fr-FR" sz="28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10 000</a:t>
              </a:r>
              <a:endParaRPr lang="fr-FR" sz="2800" dirty="0">
                <a:solidFill>
                  <a:schemeClr val="accent3"/>
                </a:solidFill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0914980D-0E0C-4E23-B0F9-97AE6A0D3073}"/>
                </a:ext>
              </a:extLst>
            </p:cNvPr>
            <p:cNvSpPr/>
            <p:nvPr/>
          </p:nvSpPr>
          <p:spPr>
            <a:xfrm>
              <a:off x="260933" y="3401532"/>
              <a:ext cx="1273878" cy="523220"/>
            </a:xfrm>
            <a:prstGeom prst="rect">
              <a:avLst/>
            </a:prstGeom>
            <a:ln>
              <a:solidFill>
                <a:schemeClr val="accent3"/>
              </a:solidFill>
            </a:ln>
          </p:spPr>
          <p:txBody>
            <a:bodyPr wrap="square">
              <a:spAutoFit/>
            </a:bodyPr>
            <a:lstStyle/>
            <a:p>
              <a:r>
                <a:rPr lang="fr-FR" sz="28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10 000</a:t>
              </a:r>
              <a:endParaRPr lang="fr-FR" sz="2800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id="{648532C4-3988-4C76-80E0-BDA4600289A8}"/>
              </a:ext>
            </a:extLst>
          </p:cNvPr>
          <p:cNvSpPr/>
          <p:nvPr/>
        </p:nvSpPr>
        <p:spPr>
          <a:xfrm>
            <a:off x="928048" y="6038219"/>
            <a:ext cx="598486" cy="523220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fr-FR" sz="2800" dirty="0">
              <a:solidFill>
                <a:srgbClr val="FFC000"/>
              </a:solidFill>
            </a:endParaRPr>
          </a:p>
        </p:txBody>
      </p:sp>
      <p:sp>
        <p:nvSpPr>
          <p:cNvPr id="53" name="Accolade fermante 52">
            <a:extLst>
              <a:ext uri="{FF2B5EF4-FFF2-40B4-BE49-F238E27FC236}">
                <a16:creationId xmlns:a16="http://schemas.microsoft.com/office/drawing/2014/main" id="{4C5B2E6B-725C-40E8-8027-12064C500E8B}"/>
              </a:ext>
            </a:extLst>
          </p:cNvPr>
          <p:cNvSpPr/>
          <p:nvPr/>
        </p:nvSpPr>
        <p:spPr>
          <a:xfrm>
            <a:off x="1534811" y="1287141"/>
            <a:ext cx="205349" cy="1572392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CCC922C-9C6B-46A2-9830-4AF7A7513E2C}"/>
              </a:ext>
            </a:extLst>
          </p:cNvPr>
          <p:cNvSpPr/>
          <p:nvPr/>
        </p:nvSpPr>
        <p:spPr>
          <a:xfrm>
            <a:off x="1873943" y="1746036"/>
            <a:ext cx="1475393" cy="46800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300 000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55" name="Accolade fermante 54">
            <a:extLst>
              <a:ext uri="{FF2B5EF4-FFF2-40B4-BE49-F238E27FC236}">
                <a16:creationId xmlns:a16="http://schemas.microsoft.com/office/drawing/2014/main" id="{66BA42E4-3350-4EFE-820F-20F698A2CFF5}"/>
              </a:ext>
            </a:extLst>
          </p:cNvPr>
          <p:cNvSpPr/>
          <p:nvPr/>
        </p:nvSpPr>
        <p:spPr>
          <a:xfrm>
            <a:off x="1553269" y="2878311"/>
            <a:ext cx="210311" cy="1046441"/>
          </a:xfrm>
          <a:prstGeom prst="rightBrac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BDFA6D4-8A63-48AE-813F-23EC89FD954D}"/>
              </a:ext>
            </a:extLst>
          </p:cNvPr>
          <p:cNvSpPr/>
          <p:nvPr/>
        </p:nvSpPr>
        <p:spPr>
          <a:xfrm>
            <a:off x="2071799" y="3132713"/>
            <a:ext cx="1277537" cy="46800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20 000</a:t>
            </a:r>
            <a:endParaRPr lang="fr-FR" sz="2800" dirty="0">
              <a:solidFill>
                <a:schemeClr val="accent3"/>
              </a:solidFill>
            </a:endParaRPr>
          </a:p>
        </p:txBody>
      </p:sp>
      <p:sp>
        <p:nvSpPr>
          <p:cNvPr id="57" name="Accolade fermante 56">
            <a:extLst>
              <a:ext uri="{FF2B5EF4-FFF2-40B4-BE49-F238E27FC236}">
                <a16:creationId xmlns:a16="http://schemas.microsoft.com/office/drawing/2014/main" id="{56409DA1-642B-4C5C-8FF0-DB5470FC0447}"/>
              </a:ext>
            </a:extLst>
          </p:cNvPr>
          <p:cNvSpPr/>
          <p:nvPr/>
        </p:nvSpPr>
        <p:spPr>
          <a:xfrm>
            <a:off x="1538853" y="3973793"/>
            <a:ext cx="224728" cy="2064426"/>
          </a:xfrm>
          <a:prstGeom prst="rightBrac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D072358-1880-4736-98E6-6FF62D225320}"/>
              </a:ext>
            </a:extLst>
          </p:cNvPr>
          <p:cNvSpPr/>
          <p:nvPr/>
        </p:nvSpPr>
        <p:spPr>
          <a:xfrm>
            <a:off x="2148419" y="4699097"/>
            <a:ext cx="1184458" cy="46800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4 000</a:t>
            </a:r>
            <a:endParaRPr lang="fr-FR" sz="2800" dirty="0">
              <a:solidFill>
                <a:srgbClr val="00B0F0"/>
              </a:solidFill>
            </a:endParaRPr>
          </a:p>
        </p:txBody>
      </p:sp>
      <p:sp>
        <p:nvSpPr>
          <p:cNvPr id="59" name="Accolade fermante 58">
            <a:extLst>
              <a:ext uri="{FF2B5EF4-FFF2-40B4-BE49-F238E27FC236}">
                <a16:creationId xmlns:a16="http://schemas.microsoft.com/office/drawing/2014/main" id="{C7FB3EF4-A9E9-4CAF-BC26-F3160E284B7B}"/>
              </a:ext>
            </a:extLst>
          </p:cNvPr>
          <p:cNvSpPr/>
          <p:nvPr/>
        </p:nvSpPr>
        <p:spPr>
          <a:xfrm>
            <a:off x="1564608" y="6038219"/>
            <a:ext cx="175552" cy="559854"/>
          </a:xfrm>
          <a:prstGeom prst="rightBrac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C000"/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086E000-EBBB-4592-BBD0-1B2AEF5BCD3F}"/>
              </a:ext>
            </a:extLst>
          </p:cNvPr>
          <p:cNvSpPr/>
          <p:nvPr/>
        </p:nvSpPr>
        <p:spPr>
          <a:xfrm>
            <a:off x="2730949" y="5998858"/>
            <a:ext cx="598486" cy="468000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fr-FR" sz="2800" dirty="0">
              <a:solidFill>
                <a:srgbClr val="FFC000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C91CF4A-FFC4-4EF9-BE4A-DB73ED95E9AB}"/>
              </a:ext>
            </a:extLst>
          </p:cNvPr>
          <p:cNvSpPr/>
          <p:nvPr/>
        </p:nvSpPr>
        <p:spPr>
          <a:xfrm>
            <a:off x="1783482" y="1287142"/>
            <a:ext cx="1596586" cy="532889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043E1D58-5335-4CDB-A2CB-AF77FB0DA9BD}"/>
              </a:ext>
            </a:extLst>
          </p:cNvPr>
          <p:cNvSpPr/>
          <p:nvPr/>
        </p:nvSpPr>
        <p:spPr>
          <a:xfrm>
            <a:off x="3349336" y="6320435"/>
            <a:ext cx="1475393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324 010</a:t>
            </a:r>
            <a:endParaRPr lang="fr-FR" sz="2800" dirty="0"/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164A5672-66CB-45AD-A475-22368A7D53A9}"/>
              </a:ext>
            </a:extLst>
          </p:cNvPr>
          <p:cNvGrpSpPr/>
          <p:nvPr/>
        </p:nvGrpSpPr>
        <p:grpSpPr>
          <a:xfrm>
            <a:off x="53338" y="1287141"/>
            <a:ext cx="1481473" cy="1578354"/>
            <a:chOff x="53338" y="1287141"/>
            <a:chExt cx="1481473" cy="1578354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A4E8BE02-87BE-4DB3-A40B-FFD738B0AE8A}"/>
                </a:ext>
              </a:extLst>
            </p:cNvPr>
            <p:cNvSpPr/>
            <p:nvPr/>
          </p:nvSpPr>
          <p:spPr>
            <a:xfrm>
              <a:off x="59418" y="1287141"/>
              <a:ext cx="1475393" cy="52322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r>
                <a:rPr lang="fr-FR" sz="28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100 000</a:t>
              </a:r>
              <a:endParaRPr lang="fr-FR" sz="2800" dirty="0">
                <a:solidFill>
                  <a:srgbClr val="FF0000"/>
                </a:solidFill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A0F5537A-48D8-4B30-9ECE-E37F37D716AD}"/>
                </a:ext>
              </a:extLst>
            </p:cNvPr>
            <p:cNvSpPr/>
            <p:nvPr/>
          </p:nvSpPr>
          <p:spPr>
            <a:xfrm>
              <a:off x="59418" y="1806239"/>
              <a:ext cx="1475393" cy="52322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r>
                <a:rPr lang="fr-FR" sz="28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100 000</a:t>
              </a:r>
              <a:endParaRPr lang="fr-FR" sz="2800" dirty="0">
                <a:solidFill>
                  <a:srgbClr val="FF0000"/>
                </a:solidFill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E6FACB52-D126-4D55-B6DD-53E14F4A814F}"/>
                </a:ext>
              </a:extLst>
            </p:cNvPr>
            <p:cNvSpPr/>
            <p:nvPr/>
          </p:nvSpPr>
          <p:spPr>
            <a:xfrm>
              <a:off x="53338" y="2342275"/>
              <a:ext cx="1475393" cy="52322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r>
                <a:rPr lang="fr-FR" sz="28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100 000</a:t>
              </a:r>
              <a:endParaRPr lang="fr-FR" sz="28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" name="Groupe 8">
            <a:extLst>
              <a:ext uri="{FF2B5EF4-FFF2-40B4-BE49-F238E27FC236}">
                <a16:creationId xmlns:a16="http://schemas.microsoft.com/office/drawing/2014/main" id="{7C966086-E6BB-42CE-863E-E9F89234837F}"/>
              </a:ext>
            </a:extLst>
          </p:cNvPr>
          <p:cNvGrpSpPr/>
          <p:nvPr/>
        </p:nvGrpSpPr>
        <p:grpSpPr>
          <a:xfrm>
            <a:off x="446120" y="3925677"/>
            <a:ext cx="1087557" cy="2087704"/>
            <a:chOff x="446120" y="3952973"/>
            <a:chExt cx="1087557" cy="2087704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642B51D8-9340-44B1-BAFE-A6173AF76755}"/>
                </a:ext>
              </a:extLst>
            </p:cNvPr>
            <p:cNvSpPr/>
            <p:nvPr/>
          </p:nvSpPr>
          <p:spPr>
            <a:xfrm>
              <a:off x="453263" y="4476193"/>
              <a:ext cx="1080414" cy="523220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txBody>
            <a:bodyPr wrap="square">
              <a:spAutoFit/>
            </a:bodyPr>
            <a:lstStyle/>
            <a:p>
              <a:r>
                <a:rPr lang="fr-FR" sz="2800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1 000</a:t>
              </a:r>
              <a:endParaRPr lang="fr-FR" sz="2800" dirty="0">
                <a:solidFill>
                  <a:srgbClr val="00B0F0"/>
                </a:solidFill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61597996-57DD-41D3-93B8-3BD2B48655BB}"/>
                </a:ext>
              </a:extLst>
            </p:cNvPr>
            <p:cNvSpPr/>
            <p:nvPr/>
          </p:nvSpPr>
          <p:spPr>
            <a:xfrm>
              <a:off x="451296" y="4996825"/>
              <a:ext cx="1080414" cy="523220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txBody>
            <a:bodyPr wrap="square">
              <a:spAutoFit/>
            </a:bodyPr>
            <a:lstStyle/>
            <a:p>
              <a:r>
                <a:rPr lang="fr-FR" sz="2800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1 000</a:t>
              </a:r>
              <a:endParaRPr lang="fr-FR" sz="2800" dirty="0">
                <a:solidFill>
                  <a:srgbClr val="00B0F0"/>
                </a:solidFill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FC8211D7-4704-4658-9208-3B6539280E8D}"/>
                </a:ext>
              </a:extLst>
            </p:cNvPr>
            <p:cNvSpPr/>
            <p:nvPr/>
          </p:nvSpPr>
          <p:spPr>
            <a:xfrm>
              <a:off x="446120" y="5517457"/>
              <a:ext cx="1080414" cy="523220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txBody>
            <a:bodyPr wrap="square">
              <a:spAutoFit/>
            </a:bodyPr>
            <a:lstStyle/>
            <a:p>
              <a:r>
                <a:rPr lang="fr-FR" sz="2800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1 000</a:t>
              </a:r>
              <a:endParaRPr lang="fr-FR" sz="2800" dirty="0">
                <a:solidFill>
                  <a:srgbClr val="00B0F0"/>
                </a:solidFill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135E6E02-D913-4D97-A6AA-1E1668A9FF3C}"/>
                </a:ext>
              </a:extLst>
            </p:cNvPr>
            <p:cNvSpPr/>
            <p:nvPr/>
          </p:nvSpPr>
          <p:spPr>
            <a:xfrm>
              <a:off x="446120" y="3952973"/>
              <a:ext cx="1082611" cy="523220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txBody>
            <a:bodyPr wrap="square">
              <a:spAutoFit/>
            </a:bodyPr>
            <a:lstStyle/>
            <a:p>
              <a:r>
                <a:rPr lang="fr-FR" sz="2800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1 000</a:t>
              </a:r>
              <a:endParaRPr lang="fr-FR" sz="2800" dirty="0">
                <a:solidFill>
                  <a:srgbClr val="00B0F0"/>
                </a:solidFill>
              </a:endParaRPr>
            </a:p>
          </p:txBody>
        </p:sp>
      </p:grpSp>
      <p:sp>
        <p:nvSpPr>
          <p:cNvPr id="7" name="ZoneTexte 6">
            <a:extLst>
              <a:ext uri="{FF2B5EF4-FFF2-40B4-BE49-F238E27FC236}">
                <a16:creationId xmlns:a16="http://schemas.microsoft.com/office/drawing/2014/main" id="{1B50CC1E-94DF-429E-BCB3-B46D58423E8C}"/>
              </a:ext>
            </a:extLst>
          </p:cNvPr>
          <p:cNvSpPr txBox="1"/>
          <p:nvPr/>
        </p:nvSpPr>
        <p:spPr>
          <a:xfrm>
            <a:off x="2245442" y="2214036"/>
            <a:ext cx="5424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+</a:t>
            </a: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7F22C4D5-D5B7-484A-9BDC-1DCDF0B48BC8}"/>
              </a:ext>
            </a:extLst>
          </p:cNvPr>
          <p:cNvSpPr txBox="1"/>
          <p:nvPr/>
        </p:nvSpPr>
        <p:spPr>
          <a:xfrm>
            <a:off x="2225727" y="3728664"/>
            <a:ext cx="5424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+</a:t>
            </a:r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id="{6C8D9E2C-3AED-44F9-983C-C2769665BC6E}"/>
              </a:ext>
            </a:extLst>
          </p:cNvPr>
          <p:cNvSpPr txBox="1"/>
          <p:nvPr/>
        </p:nvSpPr>
        <p:spPr>
          <a:xfrm>
            <a:off x="2225726" y="5290013"/>
            <a:ext cx="5424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+</a:t>
            </a:r>
          </a:p>
        </p:txBody>
      </p:sp>
      <p:sp>
        <p:nvSpPr>
          <p:cNvPr id="41" name="TextShape 1">
            <a:extLst>
              <a:ext uri="{FF2B5EF4-FFF2-40B4-BE49-F238E27FC236}">
                <a16:creationId xmlns:a16="http://schemas.microsoft.com/office/drawing/2014/main" id="{9F8F0C32-E0BA-4FEB-BDFF-F8376B8151BD}"/>
              </a:ext>
            </a:extLst>
          </p:cNvPr>
          <p:cNvSpPr txBox="1"/>
          <p:nvPr/>
        </p:nvSpPr>
        <p:spPr>
          <a:xfrm>
            <a:off x="139338" y="134280"/>
            <a:ext cx="2138669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6931096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7" grpId="0"/>
      <p:bldP spid="65" grpId="0"/>
      <p:bldP spid="6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1 000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100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0,1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4211F73-18F6-4FAF-BA00-92595373E9C0}"/>
              </a:ext>
            </a:extLst>
          </p:cNvPr>
          <p:cNvSpPr txBox="1"/>
          <p:nvPr/>
        </p:nvSpPr>
        <p:spPr>
          <a:xfrm>
            <a:off x="5982701" y="3265906"/>
            <a:ext cx="5431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EDC9ACF-4753-48EF-A375-B9185DA78937}"/>
              </a:ext>
            </a:extLst>
          </p:cNvPr>
          <p:cNvSpPr txBox="1"/>
          <p:nvPr/>
        </p:nvSpPr>
        <p:spPr>
          <a:xfrm>
            <a:off x="6229696" y="4179994"/>
            <a:ext cx="3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E758F21-333C-490D-A371-8F3546CC96F8}"/>
              </a:ext>
            </a:extLst>
          </p:cNvPr>
          <p:cNvSpPr txBox="1"/>
          <p:nvPr/>
        </p:nvSpPr>
        <p:spPr>
          <a:xfrm>
            <a:off x="6135102" y="2524369"/>
            <a:ext cx="4018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A9349444-4BF1-4796-A658-CA16BE9ACFCE}"/>
              </a:ext>
            </a:extLst>
          </p:cNvPr>
          <p:cNvSpPr txBox="1"/>
          <p:nvPr/>
        </p:nvSpPr>
        <p:spPr>
          <a:xfrm>
            <a:off x="7194075" y="3430187"/>
            <a:ext cx="4898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CE14DFD-0658-4BEA-BEED-901806FDAF5D}"/>
              </a:ext>
            </a:extLst>
          </p:cNvPr>
          <p:cNvSpPr txBox="1"/>
          <p:nvPr/>
        </p:nvSpPr>
        <p:spPr>
          <a:xfrm>
            <a:off x="6310698" y="5538638"/>
            <a:ext cx="3956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192DD70-5790-437E-9465-DE8863C5A733}"/>
              </a:ext>
            </a:extLst>
          </p:cNvPr>
          <p:cNvSpPr txBox="1"/>
          <p:nvPr/>
        </p:nvSpPr>
        <p:spPr>
          <a:xfrm>
            <a:off x="5605839" y="3994456"/>
            <a:ext cx="3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C94D7D62-70D3-4E14-A0BB-BEAC4050E222}"/>
              </a:ext>
            </a:extLst>
          </p:cNvPr>
          <p:cNvSpPr txBox="1"/>
          <p:nvPr/>
        </p:nvSpPr>
        <p:spPr>
          <a:xfrm>
            <a:off x="5352175" y="1972494"/>
            <a:ext cx="4018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9294F8F7-2A31-4FA2-95C5-EDF9A6BF9B51}"/>
              </a:ext>
            </a:extLst>
          </p:cNvPr>
          <p:cNvSpPr txBox="1"/>
          <p:nvPr/>
        </p:nvSpPr>
        <p:spPr>
          <a:xfrm flipH="1" flipV="1">
            <a:off x="8068753" y="2326437"/>
            <a:ext cx="4018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D70E19D9-B02D-47EF-A7B6-3096168002CD}"/>
              </a:ext>
            </a:extLst>
          </p:cNvPr>
          <p:cNvSpPr txBox="1"/>
          <p:nvPr/>
        </p:nvSpPr>
        <p:spPr>
          <a:xfrm>
            <a:off x="7285826" y="2409752"/>
            <a:ext cx="519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B23CC4DD-ADC9-459E-B9D2-3FB3DAF42C7C}"/>
              </a:ext>
            </a:extLst>
          </p:cNvPr>
          <p:cNvSpPr txBox="1"/>
          <p:nvPr/>
        </p:nvSpPr>
        <p:spPr>
          <a:xfrm>
            <a:off x="4201449" y="4172785"/>
            <a:ext cx="395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4E54D5-BAEB-4DA3-AC98-1DB6CD5B123A}"/>
              </a:ext>
            </a:extLst>
          </p:cNvPr>
          <p:cNvSpPr/>
          <p:nvPr/>
        </p:nvSpPr>
        <p:spPr>
          <a:xfrm>
            <a:off x="-9146" y="1222842"/>
            <a:ext cx="363407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>
                <a:solidFill>
                  <a:schemeClr val="accent6">
                    <a:lumMod val="75000"/>
                  </a:schemeClr>
                </a:solidFill>
              </a:rPr>
              <a:t>Ma cible a 13 marques.</a:t>
            </a:r>
          </a:p>
          <a:p>
            <a:pPr algn="ctr"/>
            <a:endParaRPr lang="fr-FR" sz="28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fr-FR" sz="2800" dirty="0">
                <a:solidFill>
                  <a:schemeClr val="accent6">
                    <a:lumMod val="75000"/>
                  </a:schemeClr>
                </a:solidFill>
              </a:rPr>
              <a:t>Quel est mon score ?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1517E4E1-5EFA-4A68-9479-FA23E2935726}"/>
              </a:ext>
            </a:extLst>
          </p:cNvPr>
          <p:cNvSpPr txBox="1"/>
          <p:nvPr/>
        </p:nvSpPr>
        <p:spPr>
          <a:xfrm flipH="1" flipV="1">
            <a:off x="7282087" y="1508033"/>
            <a:ext cx="4018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6C1C961D-7977-422B-B2B3-CF86432CE0F0}"/>
              </a:ext>
            </a:extLst>
          </p:cNvPr>
          <p:cNvSpPr txBox="1"/>
          <p:nvPr/>
        </p:nvSpPr>
        <p:spPr>
          <a:xfrm flipH="1" flipV="1">
            <a:off x="7837817" y="5357340"/>
            <a:ext cx="4018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7D2B0DD0-45F3-4D2D-B62E-DAF665CAE2B4}"/>
              </a:ext>
            </a:extLst>
          </p:cNvPr>
          <p:cNvSpPr txBox="1"/>
          <p:nvPr/>
        </p:nvSpPr>
        <p:spPr>
          <a:xfrm flipH="1" flipV="1">
            <a:off x="4090301" y="2230253"/>
            <a:ext cx="4018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7" name="TextShape 2">
            <a:extLst>
              <a:ext uri="{FF2B5EF4-FFF2-40B4-BE49-F238E27FC236}">
                <a16:creationId xmlns:a16="http://schemas.microsoft.com/office/drawing/2014/main" id="{BBF378D6-8275-4412-AEA1-7989A8C89EB0}"/>
              </a:ext>
            </a:extLst>
          </p:cNvPr>
          <p:cNvSpPr txBox="1"/>
          <p:nvPr/>
        </p:nvSpPr>
        <p:spPr>
          <a:xfrm>
            <a:off x="139338" y="135210"/>
            <a:ext cx="2138669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005450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24211F73-18F6-4FAF-BA00-92595373E9C0}"/>
              </a:ext>
            </a:extLst>
          </p:cNvPr>
          <p:cNvSpPr txBox="1"/>
          <p:nvPr/>
        </p:nvSpPr>
        <p:spPr>
          <a:xfrm>
            <a:off x="5982701" y="3265906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EDC9ACF-4753-48EF-A375-B9185DA78937}"/>
              </a:ext>
            </a:extLst>
          </p:cNvPr>
          <p:cNvSpPr txBox="1"/>
          <p:nvPr/>
        </p:nvSpPr>
        <p:spPr>
          <a:xfrm>
            <a:off x="6229695" y="4179994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E758F21-333C-490D-A371-8F3546CC96F8}"/>
              </a:ext>
            </a:extLst>
          </p:cNvPr>
          <p:cNvSpPr txBox="1"/>
          <p:nvPr/>
        </p:nvSpPr>
        <p:spPr>
          <a:xfrm>
            <a:off x="6135101" y="2524369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A9349444-4BF1-4796-A658-CA16BE9ACFCE}"/>
              </a:ext>
            </a:extLst>
          </p:cNvPr>
          <p:cNvSpPr txBox="1"/>
          <p:nvPr/>
        </p:nvSpPr>
        <p:spPr>
          <a:xfrm>
            <a:off x="7194074" y="3430187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CE14DFD-0658-4BEA-BEED-901806FDAF5D}"/>
              </a:ext>
            </a:extLst>
          </p:cNvPr>
          <p:cNvSpPr txBox="1"/>
          <p:nvPr/>
        </p:nvSpPr>
        <p:spPr>
          <a:xfrm>
            <a:off x="6310698" y="5538638"/>
            <a:ext cx="6784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192DD70-5790-437E-9465-DE8863C5A733}"/>
              </a:ext>
            </a:extLst>
          </p:cNvPr>
          <p:cNvSpPr txBox="1"/>
          <p:nvPr/>
        </p:nvSpPr>
        <p:spPr>
          <a:xfrm>
            <a:off x="5605838" y="3994456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C94D7D62-70D3-4E14-A0BB-BEAC4050E222}"/>
              </a:ext>
            </a:extLst>
          </p:cNvPr>
          <p:cNvSpPr txBox="1"/>
          <p:nvPr/>
        </p:nvSpPr>
        <p:spPr>
          <a:xfrm>
            <a:off x="5352174" y="1972494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9294F8F7-2A31-4FA2-95C5-EDF9A6BF9B51}"/>
              </a:ext>
            </a:extLst>
          </p:cNvPr>
          <p:cNvSpPr txBox="1"/>
          <p:nvPr/>
        </p:nvSpPr>
        <p:spPr>
          <a:xfrm flipH="1" flipV="1">
            <a:off x="8068753" y="2326437"/>
            <a:ext cx="4018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D70E19D9-B02D-47EF-A7B6-3096168002CD}"/>
              </a:ext>
            </a:extLst>
          </p:cNvPr>
          <p:cNvSpPr txBox="1"/>
          <p:nvPr/>
        </p:nvSpPr>
        <p:spPr>
          <a:xfrm>
            <a:off x="7274908" y="2409752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B23CC4DD-ADC9-459E-B9D2-3FB3DAF42C7C}"/>
              </a:ext>
            </a:extLst>
          </p:cNvPr>
          <p:cNvSpPr txBox="1"/>
          <p:nvPr/>
        </p:nvSpPr>
        <p:spPr>
          <a:xfrm>
            <a:off x="4201449" y="4172785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4E54D5-BAEB-4DA3-AC98-1DB6CD5B123A}"/>
              </a:ext>
            </a:extLst>
          </p:cNvPr>
          <p:cNvSpPr/>
          <p:nvPr/>
        </p:nvSpPr>
        <p:spPr>
          <a:xfrm>
            <a:off x="5665977" y="-51608"/>
            <a:ext cx="363407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>
                <a:solidFill>
                  <a:schemeClr val="accent6">
                    <a:lumMod val="75000"/>
                  </a:schemeClr>
                </a:solidFill>
              </a:rPr>
              <a:t>Ma cible a 13 marques.</a:t>
            </a:r>
          </a:p>
          <a:p>
            <a:r>
              <a:rPr lang="fr-FR" sz="2800" dirty="0">
                <a:solidFill>
                  <a:schemeClr val="accent6">
                    <a:lumMod val="75000"/>
                  </a:schemeClr>
                </a:solidFill>
              </a:rPr>
              <a:t>Quel est mon score ?</a:t>
            </a: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11C5C2BC-F635-4EBF-95C3-9F32FDCE6390}"/>
              </a:ext>
            </a:extLst>
          </p:cNvPr>
          <p:cNvGrpSpPr/>
          <p:nvPr/>
        </p:nvGrpSpPr>
        <p:grpSpPr>
          <a:xfrm>
            <a:off x="243858" y="2479774"/>
            <a:ext cx="630820" cy="803291"/>
            <a:chOff x="243858" y="2479774"/>
            <a:chExt cx="630820" cy="803291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A046C958-5AE0-4576-9B74-A3BC76329448}"/>
                </a:ext>
              </a:extLst>
            </p:cNvPr>
            <p:cNvSpPr/>
            <p:nvPr/>
          </p:nvSpPr>
          <p:spPr>
            <a:xfrm>
              <a:off x="243858" y="2479774"/>
              <a:ext cx="624068" cy="400110"/>
            </a:xfrm>
            <a:prstGeom prst="rect">
              <a:avLst/>
            </a:prstGeom>
            <a:ln>
              <a:solidFill>
                <a:schemeClr val="accent3"/>
              </a:solidFill>
            </a:ln>
          </p:spPr>
          <p:txBody>
            <a:bodyPr wrap="square">
              <a:spAutoFit/>
            </a:bodyPr>
            <a:lstStyle/>
            <a:p>
              <a:r>
                <a:rPr lang="fr-FR" sz="20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100</a:t>
              </a:r>
              <a:endParaRPr lang="fr-FR" sz="2000" dirty="0">
                <a:solidFill>
                  <a:schemeClr val="accent3"/>
                </a:solidFill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0914980D-0E0C-4E23-B0F9-97AE6A0D3073}"/>
                </a:ext>
              </a:extLst>
            </p:cNvPr>
            <p:cNvSpPr/>
            <p:nvPr/>
          </p:nvSpPr>
          <p:spPr>
            <a:xfrm>
              <a:off x="243858" y="2882955"/>
              <a:ext cx="630820" cy="400110"/>
            </a:xfrm>
            <a:prstGeom prst="rect">
              <a:avLst/>
            </a:prstGeom>
            <a:ln>
              <a:solidFill>
                <a:schemeClr val="accent3"/>
              </a:solidFill>
            </a:ln>
          </p:spPr>
          <p:txBody>
            <a:bodyPr wrap="square">
              <a:spAutoFit/>
            </a:bodyPr>
            <a:lstStyle/>
            <a:p>
              <a:r>
                <a:rPr lang="fr-FR" sz="20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100</a:t>
              </a:r>
              <a:endParaRPr lang="fr-FR" sz="2000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53" name="Accolade fermante 52">
            <a:extLst>
              <a:ext uri="{FF2B5EF4-FFF2-40B4-BE49-F238E27FC236}">
                <a16:creationId xmlns:a16="http://schemas.microsoft.com/office/drawing/2014/main" id="{4C5B2E6B-725C-40E8-8027-12064C500E8B}"/>
              </a:ext>
            </a:extLst>
          </p:cNvPr>
          <p:cNvSpPr/>
          <p:nvPr/>
        </p:nvSpPr>
        <p:spPr>
          <a:xfrm>
            <a:off x="989634" y="1299129"/>
            <a:ext cx="470418" cy="1194334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CCC922C-9C6B-46A2-9830-4AF7A7513E2C}"/>
              </a:ext>
            </a:extLst>
          </p:cNvPr>
          <p:cNvSpPr/>
          <p:nvPr/>
        </p:nvSpPr>
        <p:spPr>
          <a:xfrm>
            <a:off x="1501544" y="1609159"/>
            <a:ext cx="1094326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3 000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55" name="Accolade fermante 54">
            <a:extLst>
              <a:ext uri="{FF2B5EF4-FFF2-40B4-BE49-F238E27FC236}">
                <a16:creationId xmlns:a16="http://schemas.microsoft.com/office/drawing/2014/main" id="{66BA42E4-3350-4EFE-820F-20F698A2CFF5}"/>
              </a:ext>
            </a:extLst>
          </p:cNvPr>
          <p:cNvSpPr/>
          <p:nvPr/>
        </p:nvSpPr>
        <p:spPr>
          <a:xfrm>
            <a:off x="1023921" y="2480300"/>
            <a:ext cx="426241" cy="814958"/>
          </a:xfrm>
          <a:prstGeom prst="rightBrac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BDFA6D4-8A63-48AE-813F-23EC89FD954D}"/>
              </a:ext>
            </a:extLst>
          </p:cNvPr>
          <p:cNvSpPr/>
          <p:nvPr/>
        </p:nvSpPr>
        <p:spPr>
          <a:xfrm>
            <a:off x="1778831" y="2659384"/>
            <a:ext cx="822894" cy="52322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  <a:endParaRPr lang="fr-FR" sz="2800" dirty="0">
              <a:solidFill>
                <a:schemeClr val="accent3"/>
              </a:solidFill>
            </a:endParaRPr>
          </a:p>
        </p:txBody>
      </p:sp>
      <p:sp>
        <p:nvSpPr>
          <p:cNvPr id="57" name="Accolade fermante 56">
            <a:extLst>
              <a:ext uri="{FF2B5EF4-FFF2-40B4-BE49-F238E27FC236}">
                <a16:creationId xmlns:a16="http://schemas.microsoft.com/office/drawing/2014/main" id="{56409DA1-642B-4C5C-8FF0-DB5470FC0447}"/>
              </a:ext>
            </a:extLst>
          </p:cNvPr>
          <p:cNvSpPr/>
          <p:nvPr/>
        </p:nvSpPr>
        <p:spPr>
          <a:xfrm>
            <a:off x="1049542" y="3316884"/>
            <a:ext cx="413138" cy="1570075"/>
          </a:xfrm>
          <a:prstGeom prst="rightBrac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D072358-1880-4736-98E6-6FF62D225320}"/>
              </a:ext>
            </a:extLst>
          </p:cNvPr>
          <p:cNvSpPr/>
          <p:nvPr/>
        </p:nvSpPr>
        <p:spPr>
          <a:xfrm>
            <a:off x="2169146" y="3889133"/>
            <a:ext cx="413139" cy="52322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endParaRPr lang="fr-FR" sz="2800" dirty="0">
              <a:solidFill>
                <a:srgbClr val="00B0F0"/>
              </a:solidFill>
            </a:endParaRPr>
          </a:p>
        </p:txBody>
      </p:sp>
      <p:sp>
        <p:nvSpPr>
          <p:cNvPr id="59" name="Accolade fermante 58">
            <a:extLst>
              <a:ext uri="{FF2B5EF4-FFF2-40B4-BE49-F238E27FC236}">
                <a16:creationId xmlns:a16="http://schemas.microsoft.com/office/drawing/2014/main" id="{C7FB3EF4-A9E9-4CAF-BC26-F3160E284B7B}"/>
              </a:ext>
            </a:extLst>
          </p:cNvPr>
          <p:cNvSpPr/>
          <p:nvPr/>
        </p:nvSpPr>
        <p:spPr>
          <a:xfrm>
            <a:off x="1058445" y="4892378"/>
            <a:ext cx="336553" cy="1616979"/>
          </a:xfrm>
          <a:prstGeom prst="rightBrac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C000"/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086E000-EBBB-4592-BBD0-1B2AEF5BCD3F}"/>
              </a:ext>
            </a:extLst>
          </p:cNvPr>
          <p:cNvSpPr/>
          <p:nvPr/>
        </p:nvSpPr>
        <p:spPr>
          <a:xfrm>
            <a:off x="2036144" y="5440130"/>
            <a:ext cx="822893" cy="523220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0,4</a:t>
            </a:r>
            <a:endParaRPr lang="fr-FR" sz="2800" dirty="0">
              <a:solidFill>
                <a:srgbClr val="FFC000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C91CF4A-FFC4-4EF9-BE4A-DB73ED95E9AB}"/>
              </a:ext>
            </a:extLst>
          </p:cNvPr>
          <p:cNvSpPr/>
          <p:nvPr/>
        </p:nvSpPr>
        <p:spPr>
          <a:xfrm>
            <a:off x="1450163" y="1287142"/>
            <a:ext cx="1596586" cy="483386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043E1D58-5335-4CDB-A2CB-AF77FB0DA9BD}"/>
              </a:ext>
            </a:extLst>
          </p:cNvPr>
          <p:cNvSpPr/>
          <p:nvPr/>
        </p:nvSpPr>
        <p:spPr>
          <a:xfrm>
            <a:off x="1480942" y="6153646"/>
            <a:ext cx="1511144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3 204,4</a:t>
            </a:r>
            <a:endParaRPr lang="fr-FR" sz="2800" dirty="0"/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72EDD308-41B1-4C2B-BD30-02648891DAF1}"/>
              </a:ext>
            </a:extLst>
          </p:cNvPr>
          <p:cNvGrpSpPr/>
          <p:nvPr/>
        </p:nvGrpSpPr>
        <p:grpSpPr>
          <a:xfrm>
            <a:off x="53338" y="1287141"/>
            <a:ext cx="908763" cy="1193158"/>
            <a:chOff x="53338" y="1287141"/>
            <a:chExt cx="908763" cy="1193158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A4E8BE02-87BE-4DB3-A40B-FFD738B0AE8A}"/>
                </a:ext>
              </a:extLst>
            </p:cNvPr>
            <p:cNvSpPr/>
            <p:nvPr/>
          </p:nvSpPr>
          <p:spPr>
            <a:xfrm>
              <a:off x="59418" y="1287141"/>
              <a:ext cx="902683" cy="40011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r>
                <a:rPr lang="fr-FR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1 000</a:t>
              </a:r>
              <a:endParaRPr lang="fr-FR" sz="2000" dirty="0">
                <a:solidFill>
                  <a:srgbClr val="FF0000"/>
                </a:solidFill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A0F5537A-48D8-4B30-9ECE-E37F37D716AD}"/>
                </a:ext>
              </a:extLst>
            </p:cNvPr>
            <p:cNvSpPr/>
            <p:nvPr/>
          </p:nvSpPr>
          <p:spPr>
            <a:xfrm>
              <a:off x="53339" y="1685154"/>
              <a:ext cx="908762" cy="40011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r>
                <a:rPr lang="fr-FR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1 000</a:t>
              </a:r>
              <a:endParaRPr lang="fr-FR" sz="2000" dirty="0">
                <a:solidFill>
                  <a:srgbClr val="FF0000"/>
                </a:solidFill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E6FACB52-D126-4D55-B6DD-53E14F4A814F}"/>
                </a:ext>
              </a:extLst>
            </p:cNvPr>
            <p:cNvSpPr/>
            <p:nvPr/>
          </p:nvSpPr>
          <p:spPr>
            <a:xfrm>
              <a:off x="53338" y="2080189"/>
              <a:ext cx="908763" cy="40011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r>
                <a:rPr lang="fr-FR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1 000</a:t>
              </a:r>
              <a:endParaRPr lang="fr-FR" sz="2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" name="Groupe 9">
            <a:extLst>
              <a:ext uri="{FF2B5EF4-FFF2-40B4-BE49-F238E27FC236}">
                <a16:creationId xmlns:a16="http://schemas.microsoft.com/office/drawing/2014/main" id="{8F0A8520-0B23-4235-9BD3-0C9FC7BE00EA}"/>
              </a:ext>
            </a:extLst>
          </p:cNvPr>
          <p:cNvGrpSpPr/>
          <p:nvPr/>
        </p:nvGrpSpPr>
        <p:grpSpPr>
          <a:xfrm>
            <a:off x="1855527" y="2001634"/>
            <a:ext cx="628908" cy="3334033"/>
            <a:chOff x="1855527" y="2001634"/>
            <a:chExt cx="628908" cy="3334033"/>
          </a:xfrm>
        </p:grpSpPr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1B50CC1E-94DF-429E-BCB3-B46D58423E8C}"/>
                </a:ext>
              </a:extLst>
            </p:cNvPr>
            <p:cNvSpPr txBox="1"/>
            <p:nvPr/>
          </p:nvSpPr>
          <p:spPr>
            <a:xfrm>
              <a:off x="1942006" y="2001634"/>
              <a:ext cx="54242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400" dirty="0"/>
                <a:t>+</a:t>
              </a:r>
            </a:p>
          </p:txBody>
        </p:sp>
        <p:sp>
          <p:nvSpPr>
            <p:cNvPr id="65" name="ZoneTexte 64">
              <a:extLst>
                <a:ext uri="{FF2B5EF4-FFF2-40B4-BE49-F238E27FC236}">
                  <a16:creationId xmlns:a16="http://schemas.microsoft.com/office/drawing/2014/main" id="{7F22C4D5-D5B7-484A-9BDC-1DCDF0B48BC8}"/>
                </a:ext>
              </a:extLst>
            </p:cNvPr>
            <p:cNvSpPr txBox="1"/>
            <p:nvPr/>
          </p:nvSpPr>
          <p:spPr>
            <a:xfrm>
              <a:off x="1910053" y="3169102"/>
              <a:ext cx="54242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400" dirty="0"/>
                <a:t>+</a:t>
              </a:r>
            </a:p>
          </p:txBody>
        </p:sp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6C8D9E2C-3AED-44F9-983C-C2769665BC6E}"/>
                </a:ext>
              </a:extLst>
            </p:cNvPr>
            <p:cNvSpPr txBox="1"/>
            <p:nvPr/>
          </p:nvSpPr>
          <p:spPr>
            <a:xfrm>
              <a:off x="1855527" y="4566226"/>
              <a:ext cx="54242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400" dirty="0"/>
                <a:t>+</a:t>
              </a:r>
            </a:p>
          </p:txBody>
        </p:sp>
      </p:grpSp>
      <p:sp>
        <p:nvSpPr>
          <p:cNvPr id="40" name="ZoneTexte 39">
            <a:extLst>
              <a:ext uri="{FF2B5EF4-FFF2-40B4-BE49-F238E27FC236}">
                <a16:creationId xmlns:a16="http://schemas.microsoft.com/office/drawing/2014/main" id="{5D2DB649-87EB-4583-81B6-DEAE7A394DB4}"/>
              </a:ext>
            </a:extLst>
          </p:cNvPr>
          <p:cNvSpPr txBox="1"/>
          <p:nvPr/>
        </p:nvSpPr>
        <p:spPr>
          <a:xfrm flipH="1" flipV="1">
            <a:off x="7282087" y="1508033"/>
            <a:ext cx="4018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FF0DEC73-3BD6-48AD-875B-BE0C9CA6FDE3}"/>
              </a:ext>
            </a:extLst>
          </p:cNvPr>
          <p:cNvSpPr txBox="1"/>
          <p:nvPr/>
        </p:nvSpPr>
        <p:spPr>
          <a:xfrm flipH="1" flipV="1">
            <a:off x="7837817" y="5357340"/>
            <a:ext cx="4018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686779D4-9F84-4960-A251-DE2F178CC402}"/>
              </a:ext>
            </a:extLst>
          </p:cNvPr>
          <p:cNvSpPr txBox="1"/>
          <p:nvPr/>
        </p:nvSpPr>
        <p:spPr>
          <a:xfrm flipH="1" flipV="1">
            <a:off x="4090301" y="2230253"/>
            <a:ext cx="4018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DD246683-1890-4D6F-9F50-9779FA919C4D}"/>
              </a:ext>
            </a:extLst>
          </p:cNvPr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1 000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100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0,1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30999521-D0DB-4BE1-989A-6F40BCA8786E}"/>
              </a:ext>
            </a:extLst>
          </p:cNvPr>
          <p:cNvGrpSpPr/>
          <p:nvPr/>
        </p:nvGrpSpPr>
        <p:grpSpPr>
          <a:xfrm>
            <a:off x="485742" y="3287569"/>
            <a:ext cx="296753" cy="1599390"/>
            <a:chOff x="485742" y="3314865"/>
            <a:chExt cx="296753" cy="1599390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642B51D8-9340-44B1-BAFE-A6173AF76755}"/>
                </a:ext>
              </a:extLst>
            </p:cNvPr>
            <p:cNvSpPr/>
            <p:nvPr/>
          </p:nvSpPr>
          <p:spPr>
            <a:xfrm>
              <a:off x="492368" y="3706713"/>
              <a:ext cx="285820" cy="400110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txBody>
            <a:bodyPr wrap="square">
              <a:spAutoFit/>
            </a:bodyPr>
            <a:lstStyle/>
            <a:p>
              <a:r>
                <a:rPr lang="fr-FR" sz="2000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fr-FR" sz="2000" dirty="0">
                <a:solidFill>
                  <a:srgbClr val="00B0F0"/>
                </a:solidFill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135E6E02-D913-4D97-A6AA-1E1668A9FF3C}"/>
                </a:ext>
              </a:extLst>
            </p:cNvPr>
            <p:cNvSpPr/>
            <p:nvPr/>
          </p:nvSpPr>
          <p:spPr>
            <a:xfrm>
              <a:off x="490049" y="3314865"/>
              <a:ext cx="292446" cy="400110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txBody>
            <a:bodyPr wrap="square">
              <a:spAutoFit/>
            </a:bodyPr>
            <a:lstStyle/>
            <a:p>
              <a:r>
                <a:rPr lang="fr-FR" sz="2000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fr-FR" sz="2000" dirty="0">
                <a:solidFill>
                  <a:srgbClr val="00B0F0"/>
                </a:solidFill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44166D5E-FEE2-4E13-B4A5-17A8FB2122F1}"/>
                </a:ext>
              </a:extLst>
            </p:cNvPr>
            <p:cNvSpPr/>
            <p:nvPr/>
          </p:nvSpPr>
          <p:spPr>
            <a:xfrm>
              <a:off x="485742" y="4114560"/>
              <a:ext cx="292446" cy="400110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txBody>
            <a:bodyPr wrap="square">
              <a:spAutoFit/>
            </a:bodyPr>
            <a:lstStyle/>
            <a:p>
              <a:r>
                <a:rPr lang="fr-FR" sz="2000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fr-FR" sz="2000" dirty="0">
                <a:solidFill>
                  <a:srgbClr val="00B0F0"/>
                </a:solidFill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01FC3806-288A-4041-9662-AC712DF5CCE7}"/>
                </a:ext>
              </a:extLst>
            </p:cNvPr>
            <p:cNvSpPr/>
            <p:nvPr/>
          </p:nvSpPr>
          <p:spPr>
            <a:xfrm>
              <a:off x="485742" y="4514145"/>
              <a:ext cx="292446" cy="400110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txBody>
            <a:bodyPr wrap="square">
              <a:spAutoFit/>
            </a:bodyPr>
            <a:lstStyle/>
            <a:p>
              <a:r>
                <a:rPr lang="fr-FR" sz="2000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fr-FR" sz="2000" dirty="0">
                <a:solidFill>
                  <a:srgbClr val="00B0F0"/>
                </a:solidFill>
              </a:endParaRPr>
            </a:p>
          </p:txBody>
        </p:sp>
      </p:grpSp>
      <p:grpSp>
        <p:nvGrpSpPr>
          <p:cNvPr id="9" name="Groupe 8">
            <a:extLst>
              <a:ext uri="{FF2B5EF4-FFF2-40B4-BE49-F238E27FC236}">
                <a16:creationId xmlns:a16="http://schemas.microsoft.com/office/drawing/2014/main" id="{834447B4-B07F-41C3-8FEF-0EA229A2BC0F}"/>
              </a:ext>
            </a:extLst>
          </p:cNvPr>
          <p:cNvGrpSpPr/>
          <p:nvPr/>
        </p:nvGrpSpPr>
        <p:grpSpPr>
          <a:xfrm>
            <a:off x="473829" y="4880671"/>
            <a:ext cx="575713" cy="1627586"/>
            <a:chOff x="462022" y="4933863"/>
            <a:chExt cx="575713" cy="1627586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648532C4-3988-4C76-80E0-BDA4600289A8}"/>
                </a:ext>
              </a:extLst>
            </p:cNvPr>
            <p:cNvSpPr/>
            <p:nvPr/>
          </p:nvSpPr>
          <p:spPr>
            <a:xfrm>
              <a:off x="462023" y="4933863"/>
              <a:ext cx="575712" cy="40011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000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0,1</a:t>
              </a:r>
              <a:endParaRPr lang="fr-FR" sz="2000" dirty="0">
                <a:solidFill>
                  <a:srgbClr val="FFC000"/>
                </a:solidFill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990632D7-AB80-4ABF-B349-48F1DA6875D9}"/>
                </a:ext>
              </a:extLst>
            </p:cNvPr>
            <p:cNvSpPr/>
            <p:nvPr/>
          </p:nvSpPr>
          <p:spPr>
            <a:xfrm>
              <a:off x="462022" y="5353056"/>
              <a:ext cx="570605" cy="40011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000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0,1</a:t>
              </a:r>
              <a:endParaRPr lang="fr-FR" sz="2000" dirty="0">
                <a:solidFill>
                  <a:srgbClr val="FFC000"/>
                </a:solidFill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D315B41B-1ABD-4D07-840E-71D1E045289A}"/>
                </a:ext>
              </a:extLst>
            </p:cNvPr>
            <p:cNvSpPr/>
            <p:nvPr/>
          </p:nvSpPr>
          <p:spPr>
            <a:xfrm>
              <a:off x="462022" y="5754060"/>
              <a:ext cx="575713" cy="40011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000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0,1</a:t>
              </a:r>
              <a:endParaRPr lang="fr-FR" sz="2000" dirty="0">
                <a:solidFill>
                  <a:srgbClr val="FFC000"/>
                </a:solidFill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EBFB3FC7-6C03-49F6-B3ED-CE023C7E6AF5}"/>
                </a:ext>
              </a:extLst>
            </p:cNvPr>
            <p:cNvSpPr/>
            <p:nvPr/>
          </p:nvSpPr>
          <p:spPr>
            <a:xfrm>
              <a:off x="462022" y="6161339"/>
              <a:ext cx="575713" cy="40011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000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0,1</a:t>
              </a:r>
              <a:endParaRPr lang="fr-FR" sz="2000" dirty="0">
                <a:solidFill>
                  <a:srgbClr val="FFC000"/>
                </a:solidFill>
              </a:endParaRPr>
            </a:p>
          </p:txBody>
        </p:sp>
      </p:grpSp>
      <p:sp>
        <p:nvSpPr>
          <p:cNvPr id="51" name="TextShape 2">
            <a:extLst>
              <a:ext uri="{FF2B5EF4-FFF2-40B4-BE49-F238E27FC236}">
                <a16:creationId xmlns:a16="http://schemas.microsoft.com/office/drawing/2014/main" id="{6EDE2CA4-4F68-4567-9B8B-5022463B7757}"/>
              </a:ext>
            </a:extLst>
          </p:cNvPr>
          <p:cNvSpPr txBox="1"/>
          <p:nvPr/>
        </p:nvSpPr>
        <p:spPr>
          <a:xfrm>
            <a:off x="139338" y="135210"/>
            <a:ext cx="2138669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872539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10 000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1 000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100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4211F73-18F6-4FAF-BA00-92595373E9C0}"/>
              </a:ext>
            </a:extLst>
          </p:cNvPr>
          <p:cNvSpPr txBox="1"/>
          <p:nvPr/>
        </p:nvSpPr>
        <p:spPr>
          <a:xfrm>
            <a:off x="5982701" y="3265906"/>
            <a:ext cx="5431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EDC9ACF-4753-48EF-A375-B9185DA78937}"/>
              </a:ext>
            </a:extLst>
          </p:cNvPr>
          <p:cNvSpPr txBox="1"/>
          <p:nvPr/>
        </p:nvSpPr>
        <p:spPr>
          <a:xfrm>
            <a:off x="5927537" y="3973792"/>
            <a:ext cx="5431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E758F21-333C-490D-A371-8F3546CC96F8}"/>
              </a:ext>
            </a:extLst>
          </p:cNvPr>
          <p:cNvSpPr txBox="1"/>
          <p:nvPr/>
        </p:nvSpPr>
        <p:spPr>
          <a:xfrm>
            <a:off x="6135102" y="2524369"/>
            <a:ext cx="4982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A9349444-4BF1-4796-A658-CA16BE9ACFCE}"/>
              </a:ext>
            </a:extLst>
          </p:cNvPr>
          <p:cNvSpPr txBox="1"/>
          <p:nvPr/>
        </p:nvSpPr>
        <p:spPr>
          <a:xfrm>
            <a:off x="7194074" y="3430187"/>
            <a:ext cx="4861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CE14DFD-0658-4BEA-BEED-901806FDAF5D}"/>
              </a:ext>
            </a:extLst>
          </p:cNvPr>
          <p:cNvSpPr txBox="1"/>
          <p:nvPr/>
        </p:nvSpPr>
        <p:spPr>
          <a:xfrm>
            <a:off x="4842112" y="3407075"/>
            <a:ext cx="4171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192DD70-5790-437E-9465-DE8863C5A733}"/>
              </a:ext>
            </a:extLst>
          </p:cNvPr>
          <p:cNvSpPr txBox="1"/>
          <p:nvPr/>
        </p:nvSpPr>
        <p:spPr>
          <a:xfrm>
            <a:off x="5735336" y="4938495"/>
            <a:ext cx="4399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9294F8F7-2A31-4FA2-95C5-EDF9A6BF9B51}"/>
              </a:ext>
            </a:extLst>
          </p:cNvPr>
          <p:cNvSpPr txBox="1"/>
          <p:nvPr/>
        </p:nvSpPr>
        <p:spPr>
          <a:xfrm flipH="1" flipV="1">
            <a:off x="8068753" y="2326437"/>
            <a:ext cx="4018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D70E19D9-B02D-47EF-A7B6-3096168002CD}"/>
              </a:ext>
            </a:extLst>
          </p:cNvPr>
          <p:cNvSpPr txBox="1"/>
          <p:nvPr/>
        </p:nvSpPr>
        <p:spPr>
          <a:xfrm>
            <a:off x="7194074" y="2409752"/>
            <a:ext cx="4018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B23CC4DD-ADC9-459E-B9D2-3FB3DAF42C7C}"/>
              </a:ext>
            </a:extLst>
          </p:cNvPr>
          <p:cNvSpPr txBox="1"/>
          <p:nvPr/>
        </p:nvSpPr>
        <p:spPr>
          <a:xfrm>
            <a:off x="4201449" y="4172785"/>
            <a:ext cx="5165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2A83EFDE-C989-4448-A61F-FE5791EAA18C}"/>
              </a:ext>
            </a:extLst>
          </p:cNvPr>
          <p:cNvSpPr txBox="1"/>
          <p:nvPr/>
        </p:nvSpPr>
        <p:spPr>
          <a:xfrm>
            <a:off x="0" y="1327981"/>
            <a:ext cx="41901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chemeClr val="accent1"/>
                </a:solidFill>
              </a:rPr>
              <a:t>Ma cible a 13 marques.</a:t>
            </a:r>
          </a:p>
          <a:p>
            <a:pPr algn="ctr"/>
            <a:endParaRPr lang="fr-FR" sz="3200" dirty="0">
              <a:solidFill>
                <a:schemeClr val="accent1"/>
              </a:solidFill>
            </a:endParaRPr>
          </a:p>
          <a:p>
            <a:r>
              <a:rPr lang="fr-FR" sz="3200" dirty="0">
                <a:solidFill>
                  <a:schemeClr val="accent1"/>
                </a:solidFill>
              </a:rPr>
              <a:t>Quel est mon score ?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36D3ACD4-C25F-4DDA-A5A0-B3FF9177E642}"/>
              </a:ext>
            </a:extLst>
          </p:cNvPr>
          <p:cNvSpPr txBox="1"/>
          <p:nvPr/>
        </p:nvSpPr>
        <p:spPr>
          <a:xfrm>
            <a:off x="6918029" y="5285735"/>
            <a:ext cx="5428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EA2B3817-D0ED-4C3F-BFD7-D76DD4990E3E}"/>
              </a:ext>
            </a:extLst>
          </p:cNvPr>
          <p:cNvSpPr txBox="1"/>
          <p:nvPr/>
        </p:nvSpPr>
        <p:spPr>
          <a:xfrm>
            <a:off x="6175313" y="1300412"/>
            <a:ext cx="4982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2DB844C9-11A4-4F93-B4E1-D16D895E8A81}"/>
              </a:ext>
            </a:extLst>
          </p:cNvPr>
          <p:cNvSpPr txBox="1"/>
          <p:nvPr/>
        </p:nvSpPr>
        <p:spPr>
          <a:xfrm>
            <a:off x="4558321" y="5711283"/>
            <a:ext cx="516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6" name="TextShape 1">
            <a:extLst>
              <a:ext uri="{FF2B5EF4-FFF2-40B4-BE49-F238E27FC236}">
                <a16:creationId xmlns:a16="http://schemas.microsoft.com/office/drawing/2014/main" id="{D5450BAA-0716-435B-984B-E8C75527CB1F}"/>
              </a:ext>
            </a:extLst>
          </p:cNvPr>
          <p:cNvSpPr txBox="1"/>
          <p:nvPr/>
        </p:nvSpPr>
        <p:spPr>
          <a:xfrm>
            <a:off x="139338" y="134280"/>
            <a:ext cx="2138669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B75834B4-1282-4575-9D74-B3BEBE626A90}"/>
              </a:ext>
            </a:extLst>
          </p:cNvPr>
          <p:cNvSpPr txBox="1"/>
          <p:nvPr/>
        </p:nvSpPr>
        <p:spPr>
          <a:xfrm>
            <a:off x="6946778" y="4406078"/>
            <a:ext cx="5165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419026598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30933" y="694402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10 000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1 000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100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4E54D5-BAEB-4DA3-AC98-1DB6CD5B123A}"/>
              </a:ext>
            </a:extLst>
          </p:cNvPr>
          <p:cNvSpPr/>
          <p:nvPr/>
        </p:nvSpPr>
        <p:spPr>
          <a:xfrm>
            <a:off x="5992836" y="-61164"/>
            <a:ext cx="329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chemeClr val="accent1"/>
                </a:solidFill>
              </a:rPr>
              <a:t>Ma cible a 13 marques.</a:t>
            </a:r>
          </a:p>
          <a:p>
            <a:r>
              <a:rPr lang="fr-FR" sz="2400" dirty="0">
                <a:solidFill>
                  <a:schemeClr val="accent1"/>
                </a:solidFill>
              </a:rPr>
              <a:t>Quel est mon score ?</a:t>
            </a:r>
          </a:p>
        </p:txBody>
      </p:sp>
      <p:sp>
        <p:nvSpPr>
          <p:cNvPr id="53" name="Accolade fermante 52">
            <a:extLst>
              <a:ext uri="{FF2B5EF4-FFF2-40B4-BE49-F238E27FC236}">
                <a16:creationId xmlns:a16="http://schemas.microsoft.com/office/drawing/2014/main" id="{4C5B2E6B-725C-40E8-8027-12064C500E8B}"/>
              </a:ext>
            </a:extLst>
          </p:cNvPr>
          <p:cNvSpPr/>
          <p:nvPr/>
        </p:nvSpPr>
        <p:spPr>
          <a:xfrm>
            <a:off x="1612097" y="1228442"/>
            <a:ext cx="128062" cy="803608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CCC922C-9C6B-46A2-9830-4AF7A7513E2C}"/>
              </a:ext>
            </a:extLst>
          </p:cNvPr>
          <p:cNvSpPr/>
          <p:nvPr/>
        </p:nvSpPr>
        <p:spPr>
          <a:xfrm>
            <a:off x="1999466" y="1451866"/>
            <a:ext cx="1277537" cy="46800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20 000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55" name="Accolade fermante 54">
            <a:extLst>
              <a:ext uri="{FF2B5EF4-FFF2-40B4-BE49-F238E27FC236}">
                <a16:creationId xmlns:a16="http://schemas.microsoft.com/office/drawing/2014/main" id="{66BA42E4-3350-4EFE-820F-20F698A2CFF5}"/>
              </a:ext>
            </a:extLst>
          </p:cNvPr>
          <p:cNvSpPr/>
          <p:nvPr/>
        </p:nvSpPr>
        <p:spPr>
          <a:xfrm>
            <a:off x="1643834" y="2040124"/>
            <a:ext cx="103795" cy="1966655"/>
          </a:xfrm>
          <a:prstGeom prst="rightBrac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BDFA6D4-8A63-48AE-813F-23EC89FD954D}"/>
              </a:ext>
            </a:extLst>
          </p:cNvPr>
          <p:cNvSpPr/>
          <p:nvPr/>
        </p:nvSpPr>
        <p:spPr>
          <a:xfrm>
            <a:off x="2171084" y="2641735"/>
            <a:ext cx="1094885" cy="46800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5 000</a:t>
            </a:r>
            <a:endParaRPr lang="fr-FR" sz="2800" dirty="0">
              <a:solidFill>
                <a:schemeClr val="accent3"/>
              </a:solidFill>
            </a:endParaRPr>
          </a:p>
        </p:txBody>
      </p:sp>
      <p:sp>
        <p:nvSpPr>
          <p:cNvPr id="57" name="Accolade fermante 56">
            <a:extLst>
              <a:ext uri="{FF2B5EF4-FFF2-40B4-BE49-F238E27FC236}">
                <a16:creationId xmlns:a16="http://schemas.microsoft.com/office/drawing/2014/main" id="{56409DA1-642B-4C5C-8FF0-DB5470FC0447}"/>
              </a:ext>
            </a:extLst>
          </p:cNvPr>
          <p:cNvSpPr/>
          <p:nvPr/>
        </p:nvSpPr>
        <p:spPr>
          <a:xfrm>
            <a:off x="1594710" y="4023054"/>
            <a:ext cx="188772" cy="1230465"/>
          </a:xfrm>
          <a:prstGeom prst="rightBrac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D072358-1880-4736-98E6-6FF62D225320}"/>
              </a:ext>
            </a:extLst>
          </p:cNvPr>
          <p:cNvSpPr/>
          <p:nvPr/>
        </p:nvSpPr>
        <p:spPr>
          <a:xfrm>
            <a:off x="2308788" y="4370395"/>
            <a:ext cx="968215" cy="46800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300</a:t>
            </a:r>
            <a:endParaRPr lang="fr-FR" sz="2800" dirty="0">
              <a:solidFill>
                <a:srgbClr val="00B0F0"/>
              </a:solidFill>
            </a:endParaRPr>
          </a:p>
        </p:txBody>
      </p:sp>
      <p:sp>
        <p:nvSpPr>
          <p:cNvPr id="59" name="Accolade fermante 58">
            <a:extLst>
              <a:ext uri="{FF2B5EF4-FFF2-40B4-BE49-F238E27FC236}">
                <a16:creationId xmlns:a16="http://schemas.microsoft.com/office/drawing/2014/main" id="{C7FB3EF4-A9E9-4CAF-BC26-F3160E284B7B}"/>
              </a:ext>
            </a:extLst>
          </p:cNvPr>
          <p:cNvSpPr/>
          <p:nvPr/>
        </p:nvSpPr>
        <p:spPr>
          <a:xfrm>
            <a:off x="1626499" y="5261976"/>
            <a:ext cx="116840" cy="1218322"/>
          </a:xfrm>
          <a:prstGeom prst="rightBrac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C000"/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086E000-EBBB-4592-BBD0-1B2AEF5BCD3F}"/>
              </a:ext>
            </a:extLst>
          </p:cNvPr>
          <p:cNvSpPr/>
          <p:nvPr/>
        </p:nvSpPr>
        <p:spPr>
          <a:xfrm>
            <a:off x="2641826" y="5692951"/>
            <a:ext cx="598486" cy="432000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fr-FR" sz="2800" dirty="0">
              <a:solidFill>
                <a:srgbClr val="FFC000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C91CF4A-FFC4-4EF9-BE4A-DB73ED95E9AB}"/>
              </a:ext>
            </a:extLst>
          </p:cNvPr>
          <p:cNvSpPr/>
          <p:nvPr/>
        </p:nvSpPr>
        <p:spPr>
          <a:xfrm>
            <a:off x="1783482" y="1287142"/>
            <a:ext cx="1596586" cy="49680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043E1D58-5335-4CDB-A2CB-AF77FB0DA9BD}"/>
              </a:ext>
            </a:extLst>
          </p:cNvPr>
          <p:cNvSpPr/>
          <p:nvPr/>
        </p:nvSpPr>
        <p:spPr>
          <a:xfrm>
            <a:off x="1967042" y="6278455"/>
            <a:ext cx="1334768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25 303</a:t>
            </a:r>
            <a:endParaRPr lang="fr-FR" sz="2800" dirty="0"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3883E1BD-3FEA-48A1-89F6-900426A6451F}"/>
              </a:ext>
            </a:extLst>
          </p:cNvPr>
          <p:cNvGrpSpPr/>
          <p:nvPr/>
        </p:nvGrpSpPr>
        <p:grpSpPr>
          <a:xfrm>
            <a:off x="505945" y="1207176"/>
            <a:ext cx="1028865" cy="804657"/>
            <a:chOff x="505945" y="1606144"/>
            <a:chExt cx="1028865" cy="804657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A0F5537A-48D8-4B30-9ECE-E37F37D716AD}"/>
                </a:ext>
              </a:extLst>
            </p:cNvPr>
            <p:cNvSpPr/>
            <p:nvPr/>
          </p:nvSpPr>
          <p:spPr>
            <a:xfrm>
              <a:off x="509401" y="1606144"/>
              <a:ext cx="1025409" cy="40011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10 000</a:t>
              </a:r>
              <a:endParaRPr lang="fr-FR" sz="2000" dirty="0">
                <a:solidFill>
                  <a:srgbClr val="FF0000"/>
                </a:solidFill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E6FACB52-D126-4D55-B6DD-53E14F4A814F}"/>
                </a:ext>
              </a:extLst>
            </p:cNvPr>
            <p:cNvSpPr/>
            <p:nvPr/>
          </p:nvSpPr>
          <p:spPr>
            <a:xfrm>
              <a:off x="505945" y="2010691"/>
              <a:ext cx="1022785" cy="40011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10 000</a:t>
              </a:r>
              <a:endParaRPr lang="fr-FR" sz="2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7" name="ZoneTexte 6">
            <a:extLst>
              <a:ext uri="{FF2B5EF4-FFF2-40B4-BE49-F238E27FC236}">
                <a16:creationId xmlns:a16="http://schemas.microsoft.com/office/drawing/2014/main" id="{1B50CC1E-94DF-429E-BCB3-B46D58423E8C}"/>
              </a:ext>
            </a:extLst>
          </p:cNvPr>
          <p:cNvSpPr txBox="1"/>
          <p:nvPr/>
        </p:nvSpPr>
        <p:spPr>
          <a:xfrm>
            <a:off x="2245442" y="1927430"/>
            <a:ext cx="5424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+</a:t>
            </a: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7F22C4D5-D5B7-484A-9BDC-1DCDF0B48BC8}"/>
              </a:ext>
            </a:extLst>
          </p:cNvPr>
          <p:cNvSpPr txBox="1"/>
          <p:nvPr/>
        </p:nvSpPr>
        <p:spPr>
          <a:xfrm>
            <a:off x="2225727" y="3291930"/>
            <a:ext cx="5424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+</a:t>
            </a:r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id="{6C8D9E2C-3AED-44F9-983C-C2769665BC6E}"/>
              </a:ext>
            </a:extLst>
          </p:cNvPr>
          <p:cNvSpPr txBox="1"/>
          <p:nvPr/>
        </p:nvSpPr>
        <p:spPr>
          <a:xfrm>
            <a:off x="2225726" y="4699923"/>
            <a:ext cx="5424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+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0702CB6D-CB13-4C44-B3DD-178B3A9A6276}"/>
              </a:ext>
            </a:extLst>
          </p:cNvPr>
          <p:cNvSpPr txBox="1"/>
          <p:nvPr/>
        </p:nvSpPr>
        <p:spPr>
          <a:xfrm>
            <a:off x="5982702" y="3265906"/>
            <a:ext cx="558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4FF687C6-90ED-4882-87A9-F0EADF91AA04}"/>
              </a:ext>
            </a:extLst>
          </p:cNvPr>
          <p:cNvSpPr txBox="1"/>
          <p:nvPr/>
        </p:nvSpPr>
        <p:spPr>
          <a:xfrm>
            <a:off x="5927538" y="3973792"/>
            <a:ext cx="472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C3360FE3-4F24-478D-90A4-382748A30B17}"/>
              </a:ext>
            </a:extLst>
          </p:cNvPr>
          <p:cNvSpPr txBox="1"/>
          <p:nvPr/>
        </p:nvSpPr>
        <p:spPr>
          <a:xfrm>
            <a:off x="6135101" y="2524369"/>
            <a:ext cx="5165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CDE1BC3C-8990-4CC2-97A0-BE666FF91C5F}"/>
              </a:ext>
            </a:extLst>
          </p:cNvPr>
          <p:cNvSpPr txBox="1"/>
          <p:nvPr/>
        </p:nvSpPr>
        <p:spPr>
          <a:xfrm>
            <a:off x="7194074" y="3430187"/>
            <a:ext cx="4456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A70DF907-D19C-411C-BF6E-857B515AEA59}"/>
              </a:ext>
            </a:extLst>
          </p:cNvPr>
          <p:cNvSpPr txBox="1"/>
          <p:nvPr/>
        </p:nvSpPr>
        <p:spPr>
          <a:xfrm>
            <a:off x="4842112" y="3407075"/>
            <a:ext cx="472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67" name="ZoneTexte 66">
            <a:extLst>
              <a:ext uri="{FF2B5EF4-FFF2-40B4-BE49-F238E27FC236}">
                <a16:creationId xmlns:a16="http://schemas.microsoft.com/office/drawing/2014/main" id="{6798B041-AB52-418F-B80E-309F5FB5BC80}"/>
              </a:ext>
            </a:extLst>
          </p:cNvPr>
          <p:cNvSpPr txBox="1"/>
          <p:nvPr/>
        </p:nvSpPr>
        <p:spPr>
          <a:xfrm>
            <a:off x="5735335" y="4938495"/>
            <a:ext cx="5753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id="{D8B9BF7A-22C3-4729-9D7E-9A0A4F406858}"/>
              </a:ext>
            </a:extLst>
          </p:cNvPr>
          <p:cNvSpPr txBox="1"/>
          <p:nvPr/>
        </p:nvSpPr>
        <p:spPr>
          <a:xfrm>
            <a:off x="6946778" y="4406078"/>
            <a:ext cx="5165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69" name="ZoneTexte 68">
            <a:extLst>
              <a:ext uri="{FF2B5EF4-FFF2-40B4-BE49-F238E27FC236}">
                <a16:creationId xmlns:a16="http://schemas.microsoft.com/office/drawing/2014/main" id="{3D330AC5-CA46-461D-A6DD-A3E8B0110361}"/>
              </a:ext>
            </a:extLst>
          </p:cNvPr>
          <p:cNvSpPr txBox="1"/>
          <p:nvPr/>
        </p:nvSpPr>
        <p:spPr>
          <a:xfrm flipH="1" flipV="1">
            <a:off x="8068753" y="2326437"/>
            <a:ext cx="4018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70" name="ZoneTexte 69">
            <a:extLst>
              <a:ext uri="{FF2B5EF4-FFF2-40B4-BE49-F238E27FC236}">
                <a16:creationId xmlns:a16="http://schemas.microsoft.com/office/drawing/2014/main" id="{267E39EE-1821-4A4D-835D-73EE32A3C44F}"/>
              </a:ext>
            </a:extLst>
          </p:cNvPr>
          <p:cNvSpPr txBox="1"/>
          <p:nvPr/>
        </p:nvSpPr>
        <p:spPr>
          <a:xfrm>
            <a:off x="7194074" y="2409752"/>
            <a:ext cx="516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71" name="ZoneTexte 70">
            <a:extLst>
              <a:ext uri="{FF2B5EF4-FFF2-40B4-BE49-F238E27FC236}">
                <a16:creationId xmlns:a16="http://schemas.microsoft.com/office/drawing/2014/main" id="{65BE40D0-D0E4-47E0-A8ED-35E36B432936}"/>
              </a:ext>
            </a:extLst>
          </p:cNvPr>
          <p:cNvSpPr txBox="1"/>
          <p:nvPr/>
        </p:nvSpPr>
        <p:spPr>
          <a:xfrm>
            <a:off x="4201450" y="4172785"/>
            <a:ext cx="498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72" name="ZoneTexte 71">
            <a:extLst>
              <a:ext uri="{FF2B5EF4-FFF2-40B4-BE49-F238E27FC236}">
                <a16:creationId xmlns:a16="http://schemas.microsoft.com/office/drawing/2014/main" id="{7D906D49-4032-4875-BC31-767BF67BEEDE}"/>
              </a:ext>
            </a:extLst>
          </p:cNvPr>
          <p:cNvSpPr txBox="1"/>
          <p:nvPr/>
        </p:nvSpPr>
        <p:spPr>
          <a:xfrm>
            <a:off x="6918029" y="5285735"/>
            <a:ext cx="516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73" name="ZoneTexte 72">
            <a:extLst>
              <a:ext uri="{FF2B5EF4-FFF2-40B4-BE49-F238E27FC236}">
                <a16:creationId xmlns:a16="http://schemas.microsoft.com/office/drawing/2014/main" id="{37B2EFEE-DD4C-4917-A632-E91E6042BE75}"/>
              </a:ext>
            </a:extLst>
          </p:cNvPr>
          <p:cNvSpPr txBox="1"/>
          <p:nvPr/>
        </p:nvSpPr>
        <p:spPr>
          <a:xfrm>
            <a:off x="6175313" y="1300412"/>
            <a:ext cx="516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74" name="ZoneTexte 73">
            <a:extLst>
              <a:ext uri="{FF2B5EF4-FFF2-40B4-BE49-F238E27FC236}">
                <a16:creationId xmlns:a16="http://schemas.microsoft.com/office/drawing/2014/main" id="{43B912CD-C53B-442D-AEE9-E9471F8FC35B}"/>
              </a:ext>
            </a:extLst>
          </p:cNvPr>
          <p:cNvSpPr txBox="1"/>
          <p:nvPr/>
        </p:nvSpPr>
        <p:spPr>
          <a:xfrm>
            <a:off x="4558320" y="5711283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D5E7896B-F408-4726-9F9F-8B1E8D27F7FF}"/>
              </a:ext>
            </a:extLst>
          </p:cNvPr>
          <p:cNvGrpSpPr/>
          <p:nvPr/>
        </p:nvGrpSpPr>
        <p:grpSpPr>
          <a:xfrm>
            <a:off x="897277" y="4023054"/>
            <a:ext cx="634432" cy="1208084"/>
            <a:chOff x="907910" y="4432655"/>
            <a:chExt cx="634432" cy="1208084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61597996-57DD-41D3-93B8-3BD2B48655BB}"/>
                </a:ext>
              </a:extLst>
            </p:cNvPr>
            <p:cNvSpPr/>
            <p:nvPr/>
          </p:nvSpPr>
          <p:spPr>
            <a:xfrm>
              <a:off x="907910" y="4432655"/>
              <a:ext cx="634432" cy="400110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txBody>
            <a:bodyPr wrap="square">
              <a:spAutoFit/>
            </a:bodyPr>
            <a:lstStyle/>
            <a:p>
              <a:r>
                <a:rPr lang="fr-FR" sz="2000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100</a:t>
              </a:r>
              <a:endParaRPr lang="fr-FR" sz="2000" dirty="0">
                <a:solidFill>
                  <a:srgbClr val="00B0F0"/>
                </a:solidFill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FC8211D7-4704-4658-9208-3B6539280E8D}"/>
                </a:ext>
              </a:extLst>
            </p:cNvPr>
            <p:cNvSpPr/>
            <p:nvPr/>
          </p:nvSpPr>
          <p:spPr>
            <a:xfrm>
              <a:off x="907910" y="4839821"/>
              <a:ext cx="629257" cy="400110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txBody>
            <a:bodyPr wrap="square">
              <a:spAutoFit/>
            </a:bodyPr>
            <a:lstStyle/>
            <a:p>
              <a:r>
                <a:rPr lang="fr-FR" sz="2000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100</a:t>
              </a:r>
              <a:endParaRPr lang="fr-FR" sz="2000" dirty="0">
                <a:solidFill>
                  <a:srgbClr val="00B0F0"/>
                </a:solidFill>
              </a:endParaRP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B791ACBF-691F-4010-9BC4-9695FB8C5099}"/>
                </a:ext>
              </a:extLst>
            </p:cNvPr>
            <p:cNvSpPr/>
            <p:nvPr/>
          </p:nvSpPr>
          <p:spPr>
            <a:xfrm>
              <a:off x="907910" y="5240629"/>
              <a:ext cx="629326" cy="400110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txBody>
            <a:bodyPr wrap="square">
              <a:spAutoFit/>
            </a:bodyPr>
            <a:lstStyle/>
            <a:p>
              <a:r>
                <a:rPr lang="fr-FR" sz="2000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100</a:t>
              </a:r>
              <a:endParaRPr lang="fr-FR" sz="2000" dirty="0">
                <a:solidFill>
                  <a:srgbClr val="00B0F0"/>
                </a:solidFill>
              </a:endParaRPr>
            </a:p>
          </p:txBody>
        </p:sp>
      </p:grpSp>
      <p:grpSp>
        <p:nvGrpSpPr>
          <p:cNvPr id="9" name="Groupe 8">
            <a:extLst>
              <a:ext uri="{FF2B5EF4-FFF2-40B4-BE49-F238E27FC236}">
                <a16:creationId xmlns:a16="http://schemas.microsoft.com/office/drawing/2014/main" id="{D4E0DC8A-3717-4506-8B0B-36050D49CBFA}"/>
              </a:ext>
            </a:extLst>
          </p:cNvPr>
          <p:cNvGrpSpPr/>
          <p:nvPr/>
        </p:nvGrpSpPr>
        <p:grpSpPr>
          <a:xfrm>
            <a:off x="1155582" y="5238892"/>
            <a:ext cx="376127" cy="1204001"/>
            <a:chOff x="1155582" y="5552796"/>
            <a:chExt cx="376127" cy="1204001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648532C4-3988-4C76-80E0-BDA4600289A8}"/>
                </a:ext>
              </a:extLst>
            </p:cNvPr>
            <p:cNvSpPr/>
            <p:nvPr/>
          </p:nvSpPr>
          <p:spPr>
            <a:xfrm>
              <a:off x="1156347" y="5552796"/>
              <a:ext cx="370187" cy="40011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000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fr-FR" sz="2000" dirty="0">
                <a:solidFill>
                  <a:srgbClr val="FFC000"/>
                </a:solidFill>
              </a:endParaRP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A322C915-E1B1-4483-951C-857A0C88D62D}"/>
                </a:ext>
              </a:extLst>
            </p:cNvPr>
            <p:cNvSpPr/>
            <p:nvPr/>
          </p:nvSpPr>
          <p:spPr>
            <a:xfrm>
              <a:off x="1156347" y="5956577"/>
              <a:ext cx="370187" cy="40011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000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fr-FR" sz="2000" dirty="0">
                <a:solidFill>
                  <a:srgbClr val="FFC000"/>
                </a:solidFill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AAFC4F22-2D6D-4A02-BA56-5A908C271816}"/>
                </a:ext>
              </a:extLst>
            </p:cNvPr>
            <p:cNvSpPr/>
            <p:nvPr/>
          </p:nvSpPr>
          <p:spPr>
            <a:xfrm>
              <a:off x="1155582" y="6356687"/>
              <a:ext cx="376127" cy="40011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000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fr-FR" sz="2000" dirty="0">
                <a:solidFill>
                  <a:srgbClr val="FFC000"/>
                </a:solidFill>
              </a:endParaRPr>
            </a:p>
          </p:txBody>
        </p:sp>
      </p:grpSp>
      <p:sp>
        <p:nvSpPr>
          <p:cNvPr id="64" name="TextShape 1">
            <a:extLst>
              <a:ext uri="{FF2B5EF4-FFF2-40B4-BE49-F238E27FC236}">
                <a16:creationId xmlns:a16="http://schemas.microsoft.com/office/drawing/2014/main" id="{A0C697D2-B8D0-4540-891E-3E100876FDDC}"/>
              </a:ext>
            </a:extLst>
          </p:cNvPr>
          <p:cNvSpPr txBox="1"/>
          <p:nvPr/>
        </p:nvSpPr>
        <p:spPr>
          <a:xfrm>
            <a:off x="139338" y="134280"/>
            <a:ext cx="2138669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DCF17D8A-AA25-4688-B42E-47106BD3D6C1}"/>
              </a:ext>
            </a:extLst>
          </p:cNvPr>
          <p:cNvGrpSpPr/>
          <p:nvPr/>
        </p:nvGrpSpPr>
        <p:grpSpPr>
          <a:xfrm>
            <a:off x="672361" y="2012427"/>
            <a:ext cx="862450" cy="2006956"/>
            <a:chOff x="672361" y="2411395"/>
            <a:chExt cx="862450" cy="2006956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A046C958-5AE0-4576-9B74-A3BC76329448}"/>
                </a:ext>
              </a:extLst>
            </p:cNvPr>
            <p:cNvSpPr/>
            <p:nvPr/>
          </p:nvSpPr>
          <p:spPr>
            <a:xfrm>
              <a:off x="673385" y="2411395"/>
              <a:ext cx="861425" cy="400110"/>
            </a:xfrm>
            <a:prstGeom prst="rect">
              <a:avLst/>
            </a:prstGeom>
            <a:ln>
              <a:solidFill>
                <a:schemeClr val="accent3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0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1 000</a:t>
              </a:r>
              <a:endParaRPr lang="fr-FR" sz="2000" dirty="0">
                <a:solidFill>
                  <a:schemeClr val="accent3"/>
                </a:solidFill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0914980D-0E0C-4E23-B0F9-97AE6A0D3073}"/>
                </a:ext>
              </a:extLst>
            </p:cNvPr>
            <p:cNvSpPr/>
            <p:nvPr/>
          </p:nvSpPr>
          <p:spPr>
            <a:xfrm>
              <a:off x="673385" y="2811028"/>
              <a:ext cx="861426" cy="400110"/>
            </a:xfrm>
            <a:prstGeom prst="rect">
              <a:avLst/>
            </a:prstGeom>
            <a:ln>
              <a:solidFill>
                <a:schemeClr val="accent3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0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1 000</a:t>
              </a:r>
              <a:endParaRPr lang="fr-FR" sz="2000" dirty="0">
                <a:solidFill>
                  <a:schemeClr val="accent3"/>
                </a:solidFill>
              </a:endParaRP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047A5AAA-63EC-4B30-9852-B80A6CD08666}"/>
                </a:ext>
              </a:extLst>
            </p:cNvPr>
            <p:cNvSpPr/>
            <p:nvPr/>
          </p:nvSpPr>
          <p:spPr>
            <a:xfrm>
              <a:off x="673384" y="3212476"/>
              <a:ext cx="858657" cy="400110"/>
            </a:xfrm>
            <a:prstGeom prst="rect">
              <a:avLst/>
            </a:prstGeom>
            <a:ln>
              <a:solidFill>
                <a:schemeClr val="accent3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0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1 000</a:t>
              </a:r>
              <a:endParaRPr lang="fr-FR" sz="2000" dirty="0">
                <a:solidFill>
                  <a:schemeClr val="accent3"/>
                </a:solidFill>
              </a:endParaRP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1A8FC1E9-A1E0-4F91-A3D5-E931DF119445}"/>
                </a:ext>
              </a:extLst>
            </p:cNvPr>
            <p:cNvSpPr/>
            <p:nvPr/>
          </p:nvSpPr>
          <p:spPr>
            <a:xfrm>
              <a:off x="673385" y="3619580"/>
              <a:ext cx="853149" cy="400110"/>
            </a:xfrm>
            <a:prstGeom prst="rect">
              <a:avLst/>
            </a:prstGeom>
            <a:ln>
              <a:solidFill>
                <a:schemeClr val="accent3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0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1 000</a:t>
              </a:r>
              <a:endParaRPr lang="fr-FR" sz="2000" dirty="0">
                <a:solidFill>
                  <a:schemeClr val="accent3"/>
                </a:solidFill>
              </a:endParaRP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720054CB-BE12-47D2-9C55-8DAFD4D3F3EC}"/>
                </a:ext>
              </a:extLst>
            </p:cNvPr>
            <p:cNvSpPr/>
            <p:nvPr/>
          </p:nvSpPr>
          <p:spPr>
            <a:xfrm>
              <a:off x="672361" y="4018241"/>
              <a:ext cx="859348" cy="400110"/>
            </a:xfrm>
            <a:prstGeom prst="rect">
              <a:avLst/>
            </a:prstGeom>
            <a:ln>
              <a:solidFill>
                <a:schemeClr val="accent3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0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1 000</a:t>
              </a:r>
              <a:endParaRPr lang="fr-FR" sz="2000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6797503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7" grpId="0"/>
      <p:bldP spid="65" grpId="0"/>
      <p:bldP spid="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457200" y="134280"/>
            <a:ext cx="2138669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9" name="TextShape 2"/>
          <p:cNvSpPr txBox="1"/>
          <p:nvPr/>
        </p:nvSpPr>
        <p:spPr>
          <a:xfrm>
            <a:off x="5992836" y="134280"/>
            <a:ext cx="2693603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100 000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10 000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1 000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4211F73-18F6-4FAF-BA00-92595373E9C0}"/>
              </a:ext>
            </a:extLst>
          </p:cNvPr>
          <p:cNvSpPr txBox="1"/>
          <p:nvPr/>
        </p:nvSpPr>
        <p:spPr>
          <a:xfrm>
            <a:off x="5982701" y="3265906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EDC9ACF-4753-48EF-A375-B9185DA78937}"/>
              </a:ext>
            </a:extLst>
          </p:cNvPr>
          <p:cNvSpPr txBox="1"/>
          <p:nvPr/>
        </p:nvSpPr>
        <p:spPr>
          <a:xfrm>
            <a:off x="5927537" y="3973792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E758F21-333C-490D-A371-8F3546CC96F8}"/>
              </a:ext>
            </a:extLst>
          </p:cNvPr>
          <p:cNvSpPr txBox="1"/>
          <p:nvPr/>
        </p:nvSpPr>
        <p:spPr>
          <a:xfrm>
            <a:off x="6135101" y="2524369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A9349444-4BF1-4796-A658-CA16BE9ACFCE}"/>
              </a:ext>
            </a:extLst>
          </p:cNvPr>
          <p:cNvSpPr txBox="1"/>
          <p:nvPr/>
        </p:nvSpPr>
        <p:spPr>
          <a:xfrm>
            <a:off x="7194074" y="3430187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CE14DFD-0658-4BEA-BEED-901806FDAF5D}"/>
              </a:ext>
            </a:extLst>
          </p:cNvPr>
          <p:cNvSpPr txBox="1"/>
          <p:nvPr/>
        </p:nvSpPr>
        <p:spPr>
          <a:xfrm>
            <a:off x="4842111" y="3407075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192DD70-5790-437E-9465-DE8863C5A733}"/>
              </a:ext>
            </a:extLst>
          </p:cNvPr>
          <p:cNvSpPr txBox="1"/>
          <p:nvPr/>
        </p:nvSpPr>
        <p:spPr>
          <a:xfrm>
            <a:off x="5735335" y="4938495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C94D7D62-70D3-4E14-A0BB-BEAC4050E222}"/>
              </a:ext>
            </a:extLst>
          </p:cNvPr>
          <p:cNvSpPr txBox="1"/>
          <p:nvPr/>
        </p:nvSpPr>
        <p:spPr>
          <a:xfrm>
            <a:off x="5352174" y="1972494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9294F8F7-2A31-4FA2-95C5-EDF9A6BF9B51}"/>
              </a:ext>
            </a:extLst>
          </p:cNvPr>
          <p:cNvSpPr txBox="1"/>
          <p:nvPr/>
        </p:nvSpPr>
        <p:spPr>
          <a:xfrm flipH="1" flipV="1">
            <a:off x="8068753" y="2326437"/>
            <a:ext cx="4018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D70E19D9-B02D-47EF-A7B6-3096168002CD}"/>
              </a:ext>
            </a:extLst>
          </p:cNvPr>
          <p:cNvSpPr txBox="1"/>
          <p:nvPr/>
        </p:nvSpPr>
        <p:spPr>
          <a:xfrm>
            <a:off x="7194073" y="2409752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B23CC4DD-ADC9-459E-B9D2-3FB3DAF42C7C}"/>
              </a:ext>
            </a:extLst>
          </p:cNvPr>
          <p:cNvSpPr txBox="1"/>
          <p:nvPr/>
        </p:nvSpPr>
        <p:spPr>
          <a:xfrm>
            <a:off x="4201449" y="4172785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2A83EFDE-C989-4448-A61F-FE5791EAA18C}"/>
              </a:ext>
            </a:extLst>
          </p:cNvPr>
          <p:cNvSpPr txBox="1"/>
          <p:nvPr/>
        </p:nvSpPr>
        <p:spPr>
          <a:xfrm>
            <a:off x="6886060" y="6215901"/>
            <a:ext cx="2433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Ma cible a 10 marques.</a:t>
            </a:r>
          </a:p>
          <a:p>
            <a:r>
              <a:rPr lang="fr-FR" dirty="0">
                <a:solidFill>
                  <a:srgbClr val="00B050"/>
                </a:solidFill>
              </a:rPr>
              <a:t>Quel est mon score 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D7F5D1-9A20-4CCD-B894-FE48DD947D43}"/>
              </a:ext>
            </a:extLst>
          </p:cNvPr>
          <p:cNvSpPr/>
          <p:nvPr/>
        </p:nvSpPr>
        <p:spPr>
          <a:xfrm>
            <a:off x="59418" y="1287141"/>
            <a:ext cx="1475393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100 000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484168F-487F-4D03-A985-2995D8477F86}"/>
              </a:ext>
            </a:extLst>
          </p:cNvPr>
          <p:cNvSpPr/>
          <p:nvPr/>
        </p:nvSpPr>
        <p:spPr>
          <a:xfrm>
            <a:off x="59418" y="1806239"/>
            <a:ext cx="1475393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100 000</a:t>
            </a:r>
            <a:endParaRPr lang="fr-F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23250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139338" y="134280"/>
            <a:ext cx="2138669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22CE9619-4672-4EAD-948E-10E8999A3EED}"/>
              </a:ext>
            </a:extLst>
          </p:cNvPr>
          <p:cNvSpPr txBox="1"/>
          <p:nvPr/>
        </p:nvSpPr>
        <p:spPr>
          <a:xfrm>
            <a:off x="130933" y="694402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10 000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1 000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100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9D53AB3D-750C-4BAB-BC4E-80EBBF3EE1A5}"/>
              </a:ext>
            </a:extLst>
          </p:cNvPr>
          <p:cNvSpPr txBox="1"/>
          <p:nvPr/>
        </p:nvSpPr>
        <p:spPr>
          <a:xfrm>
            <a:off x="0" y="1254439"/>
            <a:ext cx="53499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accent1"/>
                </a:solidFill>
              </a:rPr>
              <a:t>Ma cible a 12 marques.</a:t>
            </a:r>
          </a:p>
          <a:p>
            <a:r>
              <a:rPr lang="fr-FR" sz="2000" dirty="0">
                <a:solidFill>
                  <a:schemeClr val="accent1"/>
                </a:solidFill>
              </a:rPr>
              <a:t>Mon score est de 23 403.</a:t>
            </a:r>
          </a:p>
          <a:p>
            <a:r>
              <a:rPr lang="fr-FR" sz="2000" dirty="0">
                <a:solidFill>
                  <a:schemeClr val="accent1"/>
                </a:solidFill>
              </a:rPr>
              <a:t>Comment placer ces 12 marques ?</a:t>
            </a:r>
          </a:p>
        </p:txBody>
      </p:sp>
    </p:spTree>
    <p:extLst>
      <p:ext uri="{BB962C8B-B14F-4D97-AF65-F5344CB8AC3E}">
        <p14:creationId xmlns:p14="http://schemas.microsoft.com/office/powerpoint/2010/main" val="203566450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139338" y="134280"/>
            <a:ext cx="2138669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B5502E5-4203-415D-8658-596D16B8725F}"/>
              </a:ext>
            </a:extLst>
          </p:cNvPr>
          <p:cNvSpPr/>
          <p:nvPr/>
        </p:nvSpPr>
        <p:spPr>
          <a:xfrm>
            <a:off x="2079527" y="6141441"/>
            <a:ext cx="1319592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fr-FR" sz="3200" dirty="0"/>
              <a:t>23 403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7A0EB64-418F-44AF-9FC8-52168F20C462}"/>
              </a:ext>
            </a:extLst>
          </p:cNvPr>
          <p:cNvSpPr/>
          <p:nvPr/>
        </p:nvSpPr>
        <p:spPr>
          <a:xfrm>
            <a:off x="-18129" y="2967335"/>
            <a:ext cx="34179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/>
              <a:t>2 x </a:t>
            </a:r>
            <a:r>
              <a:rPr lang="fr-FR" sz="3200" dirty="0">
                <a:solidFill>
                  <a:srgbClr val="FF0000"/>
                </a:solidFill>
              </a:rPr>
              <a:t>10 000 = 20 000</a:t>
            </a:r>
            <a:endParaRPr lang="fr-FR" sz="32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05FB4CC-4027-4EA5-91E9-69EB8AE3BDA9}"/>
              </a:ext>
            </a:extLst>
          </p:cNvPr>
          <p:cNvSpPr/>
          <p:nvPr/>
        </p:nvSpPr>
        <p:spPr>
          <a:xfrm>
            <a:off x="-18130" y="3810009"/>
            <a:ext cx="46403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/>
              <a:t>3 x   </a:t>
            </a:r>
            <a:r>
              <a:rPr lang="fr-FR" sz="3200" dirty="0">
                <a:solidFill>
                  <a:srgbClr val="92D050"/>
                </a:solidFill>
              </a:rPr>
              <a:t>1 000 =    3 000</a:t>
            </a:r>
            <a:endParaRPr lang="fr-FR" sz="32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E52BBE1-4273-4B8E-95C6-FC998BABE173}"/>
              </a:ext>
            </a:extLst>
          </p:cNvPr>
          <p:cNvSpPr/>
          <p:nvPr/>
        </p:nvSpPr>
        <p:spPr>
          <a:xfrm>
            <a:off x="-401" y="4597273"/>
            <a:ext cx="34211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/>
              <a:t>4 x      </a:t>
            </a:r>
            <a:r>
              <a:rPr lang="fr-FR" sz="3200" dirty="0">
                <a:solidFill>
                  <a:srgbClr val="00B0F0"/>
                </a:solidFill>
              </a:rPr>
              <a:t>100 =       400</a:t>
            </a:r>
            <a:endParaRPr lang="fr-FR" sz="32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130A05E-3E70-4C1E-AB33-C85372227CDD}"/>
              </a:ext>
            </a:extLst>
          </p:cNvPr>
          <p:cNvSpPr/>
          <p:nvPr/>
        </p:nvSpPr>
        <p:spPr>
          <a:xfrm>
            <a:off x="-68590" y="5439947"/>
            <a:ext cx="36769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</a:rPr>
              <a:t> </a:t>
            </a:r>
            <a:r>
              <a:rPr lang="fr-FR" sz="3200" dirty="0"/>
              <a:t>3 x          </a:t>
            </a:r>
            <a:r>
              <a:rPr lang="fr-FR" sz="3200" dirty="0">
                <a:solidFill>
                  <a:srgbClr val="FFC000"/>
                </a:solidFill>
              </a:rPr>
              <a:t>1 =            3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FBA7EBE-9659-41B4-82B5-7907671DEE4D}"/>
              </a:ext>
            </a:extLst>
          </p:cNvPr>
          <p:cNvSpPr/>
          <p:nvPr/>
        </p:nvSpPr>
        <p:spPr>
          <a:xfrm>
            <a:off x="2044693" y="2992993"/>
            <a:ext cx="1279746" cy="307223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653E4F3-2980-421A-9739-BEF477227888}"/>
              </a:ext>
            </a:extLst>
          </p:cNvPr>
          <p:cNvSpPr/>
          <p:nvPr/>
        </p:nvSpPr>
        <p:spPr>
          <a:xfrm>
            <a:off x="24482" y="3061156"/>
            <a:ext cx="292459" cy="307223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7FAA61D-0190-44CA-8B98-1872DFB8DA2D}"/>
              </a:ext>
            </a:extLst>
          </p:cNvPr>
          <p:cNvSpPr/>
          <p:nvPr/>
        </p:nvSpPr>
        <p:spPr>
          <a:xfrm>
            <a:off x="-18609" y="6153741"/>
            <a:ext cx="1607812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fr-FR" sz="3200" dirty="0"/>
              <a:t>12 </a:t>
            </a:r>
            <a:r>
              <a:rPr lang="fr-FR" sz="2000" dirty="0"/>
              <a:t>marques</a:t>
            </a:r>
            <a:endParaRPr lang="fr-FR" sz="3200" dirty="0"/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60536808-A19F-432C-B768-8DA165B8ACAB}"/>
              </a:ext>
            </a:extLst>
          </p:cNvPr>
          <p:cNvSpPr txBox="1"/>
          <p:nvPr/>
        </p:nvSpPr>
        <p:spPr>
          <a:xfrm>
            <a:off x="130933" y="694402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10 000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1 000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100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0DC0CC69-B26C-48D2-9111-321ADD42E041}"/>
              </a:ext>
            </a:extLst>
          </p:cNvPr>
          <p:cNvSpPr txBox="1"/>
          <p:nvPr/>
        </p:nvSpPr>
        <p:spPr>
          <a:xfrm>
            <a:off x="0" y="1254439"/>
            <a:ext cx="53499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accent1"/>
                </a:solidFill>
              </a:rPr>
              <a:t>Ma cible a 12 marques.</a:t>
            </a:r>
          </a:p>
          <a:p>
            <a:r>
              <a:rPr lang="fr-FR" sz="2000" dirty="0">
                <a:solidFill>
                  <a:schemeClr val="accent1"/>
                </a:solidFill>
              </a:rPr>
              <a:t>Mon score est de 23 403.</a:t>
            </a:r>
          </a:p>
          <a:p>
            <a:r>
              <a:rPr lang="fr-FR" sz="2000" dirty="0">
                <a:solidFill>
                  <a:schemeClr val="accent1"/>
                </a:solidFill>
              </a:rPr>
              <a:t>Comment placer ces 12 marques ?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04B76EEF-4246-49C9-A5C1-BDB06499827D}"/>
              </a:ext>
            </a:extLst>
          </p:cNvPr>
          <p:cNvGrpSpPr/>
          <p:nvPr/>
        </p:nvGrpSpPr>
        <p:grpSpPr>
          <a:xfrm>
            <a:off x="4842111" y="2524369"/>
            <a:ext cx="2443715" cy="3122012"/>
            <a:chOff x="4842111" y="2524369"/>
            <a:chExt cx="2443715" cy="3122012"/>
          </a:xfrm>
        </p:grpSpPr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D4C8A211-6285-4070-8049-F46F23358EEF}"/>
                </a:ext>
              </a:extLst>
            </p:cNvPr>
            <p:cNvSpPr txBox="1"/>
            <p:nvPr/>
          </p:nvSpPr>
          <p:spPr>
            <a:xfrm>
              <a:off x="6135101" y="2524369"/>
              <a:ext cx="115072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689E8E07-466A-4A84-A39B-CD9EA5F7BF49}"/>
                </a:ext>
              </a:extLst>
            </p:cNvPr>
            <p:cNvSpPr txBox="1"/>
            <p:nvPr/>
          </p:nvSpPr>
          <p:spPr>
            <a:xfrm>
              <a:off x="4842111" y="3407075"/>
              <a:ext cx="115072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BFB56F0E-515B-4AF3-82D2-8FDE58E5CE75}"/>
                </a:ext>
              </a:extLst>
            </p:cNvPr>
            <p:cNvSpPr txBox="1"/>
            <p:nvPr/>
          </p:nvSpPr>
          <p:spPr>
            <a:xfrm>
              <a:off x="5735335" y="4938495"/>
              <a:ext cx="115072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</p:grpSp>
      <p:grpSp>
        <p:nvGrpSpPr>
          <p:cNvPr id="4" name="Groupe 3">
            <a:extLst>
              <a:ext uri="{FF2B5EF4-FFF2-40B4-BE49-F238E27FC236}">
                <a16:creationId xmlns:a16="http://schemas.microsoft.com/office/drawing/2014/main" id="{5653E89F-0A89-4551-8D47-DD7144CA7EDC}"/>
              </a:ext>
            </a:extLst>
          </p:cNvPr>
          <p:cNvGrpSpPr/>
          <p:nvPr/>
        </p:nvGrpSpPr>
        <p:grpSpPr>
          <a:xfrm>
            <a:off x="5927536" y="3415275"/>
            <a:ext cx="1150725" cy="1465396"/>
            <a:chOff x="5927536" y="3415275"/>
            <a:chExt cx="1150725" cy="1465396"/>
          </a:xfrm>
        </p:grpSpPr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132FEEC4-9597-4343-99C2-216FE3D1A05E}"/>
                </a:ext>
              </a:extLst>
            </p:cNvPr>
            <p:cNvSpPr txBox="1"/>
            <p:nvPr/>
          </p:nvSpPr>
          <p:spPr>
            <a:xfrm>
              <a:off x="5927536" y="3415275"/>
              <a:ext cx="115072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52" name="ZoneTexte 51">
              <a:extLst>
                <a:ext uri="{FF2B5EF4-FFF2-40B4-BE49-F238E27FC236}">
                  <a16:creationId xmlns:a16="http://schemas.microsoft.com/office/drawing/2014/main" id="{BFB1CFF9-71AB-4315-ABCE-95DDD953D94B}"/>
                </a:ext>
              </a:extLst>
            </p:cNvPr>
            <p:cNvSpPr txBox="1"/>
            <p:nvPr/>
          </p:nvSpPr>
          <p:spPr>
            <a:xfrm>
              <a:off x="6139092" y="4172785"/>
              <a:ext cx="47973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</p:grpSp>
      <p:grpSp>
        <p:nvGrpSpPr>
          <p:cNvPr id="7" name="Groupe 6">
            <a:extLst>
              <a:ext uri="{FF2B5EF4-FFF2-40B4-BE49-F238E27FC236}">
                <a16:creationId xmlns:a16="http://schemas.microsoft.com/office/drawing/2014/main" id="{205CE0AC-6566-49D1-97BF-5F4ED6C1FCE6}"/>
              </a:ext>
            </a:extLst>
          </p:cNvPr>
          <p:cNvGrpSpPr/>
          <p:nvPr/>
        </p:nvGrpSpPr>
        <p:grpSpPr>
          <a:xfrm>
            <a:off x="4558320" y="1300412"/>
            <a:ext cx="4252582" cy="5118757"/>
            <a:chOff x="4558320" y="1300412"/>
            <a:chExt cx="4252582" cy="5118757"/>
          </a:xfrm>
        </p:grpSpPr>
        <p:sp>
          <p:nvSpPr>
            <p:cNvPr id="50" name="ZoneTexte 49">
              <a:extLst>
                <a:ext uri="{FF2B5EF4-FFF2-40B4-BE49-F238E27FC236}">
                  <a16:creationId xmlns:a16="http://schemas.microsoft.com/office/drawing/2014/main" id="{B6290FFD-B555-47FB-9D68-DEF075C0B718}"/>
                </a:ext>
              </a:extLst>
            </p:cNvPr>
            <p:cNvSpPr txBox="1"/>
            <p:nvPr/>
          </p:nvSpPr>
          <p:spPr>
            <a:xfrm>
              <a:off x="6175312" y="1300412"/>
              <a:ext cx="115072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51" name="ZoneTexte 50">
              <a:extLst>
                <a:ext uri="{FF2B5EF4-FFF2-40B4-BE49-F238E27FC236}">
                  <a16:creationId xmlns:a16="http://schemas.microsoft.com/office/drawing/2014/main" id="{A26D2A4C-2F39-4269-A16B-A218D1F61170}"/>
                </a:ext>
              </a:extLst>
            </p:cNvPr>
            <p:cNvSpPr txBox="1"/>
            <p:nvPr/>
          </p:nvSpPr>
          <p:spPr>
            <a:xfrm>
              <a:off x="4558320" y="5711283"/>
              <a:ext cx="115072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FED8E2FE-7F87-4DF6-BE57-07D4CDDD4CF3}"/>
                </a:ext>
              </a:extLst>
            </p:cNvPr>
            <p:cNvSpPr txBox="1"/>
            <p:nvPr/>
          </p:nvSpPr>
          <p:spPr>
            <a:xfrm>
              <a:off x="8331169" y="3101097"/>
              <a:ext cx="47973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</p:grpSp>
      <p:grpSp>
        <p:nvGrpSpPr>
          <p:cNvPr id="6" name="Groupe 5">
            <a:extLst>
              <a:ext uri="{FF2B5EF4-FFF2-40B4-BE49-F238E27FC236}">
                <a16:creationId xmlns:a16="http://schemas.microsoft.com/office/drawing/2014/main" id="{B6BD8521-7804-4152-9125-DC6214CF132F}"/>
              </a:ext>
            </a:extLst>
          </p:cNvPr>
          <p:cNvGrpSpPr/>
          <p:nvPr/>
        </p:nvGrpSpPr>
        <p:grpSpPr>
          <a:xfrm>
            <a:off x="4201449" y="1972494"/>
            <a:ext cx="4143349" cy="2908177"/>
            <a:chOff x="4201449" y="1972494"/>
            <a:chExt cx="4143349" cy="2908177"/>
          </a:xfrm>
        </p:grpSpPr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CA3AF85C-2125-4215-99CF-6EE577118CAD}"/>
                </a:ext>
              </a:extLst>
            </p:cNvPr>
            <p:cNvSpPr txBox="1"/>
            <p:nvPr/>
          </p:nvSpPr>
          <p:spPr>
            <a:xfrm>
              <a:off x="5352174" y="1972494"/>
              <a:ext cx="115072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37732C4D-11A4-48E0-9DDB-43D46F88243B}"/>
                </a:ext>
              </a:extLst>
            </p:cNvPr>
            <p:cNvSpPr txBox="1"/>
            <p:nvPr/>
          </p:nvSpPr>
          <p:spPr>
            <a:xfrm>
              <a:off x="7194073" y="2409752"/>
              <a:ext cx="115072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822C00AC-830A-4731-8CCE-0C0B98798D6D}"/>
                </a:ext>
              </a:extLst>
            </p:cNvPr>
            <p:cNvSpPr txBox="1"/>
            <p:nvPr/>
          </p:nvSpPr>
          <p:spPr>
            <a:xfrm>
              <a:off x="4201449" y="4172785"/>
              <a:ext cx="47973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54" name="ZoneTexte 53">
              <a:extLst>
                <a:ext uri="{FF2B5EF4-FFF2-40B4-BE49-F238E27FC236}">
                  <a16:creationId xmlns:a16="http://schemas.microsoft.com/office/drawing/2014/main" id="{E5791A18-5C99-4D2C-9BBC-F30B049213FB}"/>
                </a:ext>
              </a:extLst>
            </p:cNvPr>
            <p:cNvSpPr txBox="1"/>
            <p:nvPr/>
          </p:nvSpPr>
          <p:spPr>
            <a:xfrm>
              <a:off x="7707947" y="4009508"/>
              <a:ext cx="47973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1489315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5" grpId="0"/>
      <p:bldP spid="26" grpId="0"/>
      <p:bldP spid="27" grpId="0"/>
      <p:bldP spid="28" grpId="0"/>
      <p:bldP spid="22" grpId="0" animBg="1"/>
      <p:bldP spid="23" grpId="0" animBg="1"/>
      <p:bldP spid="2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10 000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1 000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100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4211F73-18F6-4FAF-BA00-92595373E9C0}"/>
              </a:ext>
            </a:extLst>
          </p:cNvPr>
          <p:cNvSpPr txBox="1"/>
          <p:nvPr/>
        </p:nvSpPr>
        <p:spPr>
          <a:xfrm>
            <a:off x="5982701" y="3265906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EDC9ACF-4753-48EF-A375-B9185DA78937}"/>
              </a:ext>
            </a:extLst>
          </p:cNvPr>
          <p:cNvSpPr txBox="1"/>
          <p:nvPr/>
        </p:nvSpPr>
        <p:spPr>
          <a:xfrm>
            <a:off x="5927537" y="3973792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E758F21-333C-490D-A371-8F3546CC96F8}"/>
              </a:ext>
            </a:extLst>
          </p:cNvPr>
          <p:cNvSpPr txBox="1"/>
          <p:nvPr/>
        </p:nvSpPr>
        <p:spPr>
          <a:xfrm>
            <a:off x="6135101" y="2524369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A9349444-4BF1-4796-A658-CA16BE9ACFCE}"/>
              </a:ext>
            </a:extLst>
          </p:cNvPr>
          <p:cNvSpPr txBox="1"/>
          <p:nvPr/>
        </p:nvSpPr>
        <p:spPr>
          <a:xfrm>
            <a:off x="7194074" y="3430187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CE14DFD-0658-4BEA-BEED-901806FDAF5D}"/>
              </a:ext>
            </a:extLst>
          </p:cNvPr>
          <p:cNvSpPr txBox="1"/>
          <p:nvPr/>
        </p:nvSpPr>
        <p:spPr>
          <a:xfrm>
            <a:off x="4842111" y="3407075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192DD70-5790-437E-9465-DE8863C5A733}"/>
              </a:ext>
            </a:extLst>
          </p:cNvPr>
          <p:cNvSpPr txBox="1"/>
          <p:nvPr/>
        </p:nvSpPr>
        <p:spPr>
          <a:xfrm>
            <a:off x="5735335" y="4938495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C94D7D62-70D3-4E14-A0BB-BEAC4050E222}"/>
              </a:ext>
            </a:extLst>
          </p:cNvPr>
          <p:cNvSpPr txBox="1"/>
          <p:nvPr/>
        </p:nvSpPr>
        <p:spPr>
          <a:xfrm>
            <a:off x="5352174" y="1972494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9294F8F7-2A31-4FA2-95C5-EDF9A6BF9B51}"/>
              </a:ext>
            </a:extLst>
          </p:cNvPr>
          <p:cNvSpPr txBox="1"/>
          <p:nvPr/>
        </p:nvSpPr>
        <p:spPr>
          <a:xfrm flipH="1" flipV="1">
            <a:off x="8068753" y="2326437"/>
            <a:ext cx="4018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D70E19D9-B02D-47EF-A7B6-3096168002CD}"/>
              </a:ext>
            </a:extLst>
          </p:cNvPr>
          <p:cNvSpPr txBox="1"/>
          <p:nvPr/>
        </p:nvSpPr>
        <p:spPr>
          <a:xfrm>
            <a:off x="7194073" y="2409752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B23CC4DD-ADC9-459E-B9D2-3FB3DAF42C7C}"/>
              </a:ext>
            </a:extLst>
          </p:cNvPr>
          <p:cNvSpPr txBox="1"/>
          <p:nvPr/>
        </p:nvSpPr>
        <p:spPr>
          <a:xfrm>
            <a:off x="4201449" y="4172785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2A83EFDE-C989-4448-A61F-FE5791EAA18C}"/>
              </a:ext>
            </a:extLst>
          </p:cNvPr>
          <p:cNvSpPr txBox="1"/>
          <p:nvPr/>
        </p:nvSpPr>
        <p:spPr>
          <a:xfrm>
            <a:off x="0" y="1327981"/>
            <a:ext cx="41901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chemeClr val="accent6">
                    <a:lumMod val="75000"/>
                  </a:schemeClr>
                </a:solidFill>
              </a:rPr>
              <a:t>Ma cible a 13 marques.</a:t>
            </a:r>
          </a:p>
          <a:p>
            <a:pPr algn="ctr"/>
            <a:endParaRPr lang="fr-FR" sz="32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fr-FR" sz="3200" dirty="0">
                <a:solidFill>
                  <a:schemeClr val="accent6">
                    <a:lumMod val="75000"/>
                  </a:schemeClr>
                </a:solidFill>
              </a:rPr>
              <a:t>Quel est mon score ?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36D3ACD4-C25F-4DDA-A5A0-B3FF9177E642}"/>
              </a:ext>
            </a:extLst>
          </p:cNvPr>
          <p:cNvSpPr txBox="1"/>
          <p:nvPr/>
        </p:nvSpPr>
        <p:spPr>
          <a:xfrm>
            <a:off x="6918028" y="5285735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EA2B3817-D0ED-4C3F-BFD7-D76DD4990E3E}"/>
              </a:ext>
            </a:extLst>
          </p:cNvPr>
          <p:cNvSpPr txBox="1"/>
          <p:nvPr/>
        </p:nvSpPr>
        <p:spPr>
          <a:xfrm>
            <a:off x="6175312" y="1300412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2DB844C9-11A4-4F93-B4E1-D16D895E8A81}"/>
              </a:ext>
            </a:extLst>
          </p:cNvPr>
          <p:cNvSpPr txBox="1"/>
          <p:nvPr/>
        </p:nvSpPr>
        <p:spPr>
          <a:xfrm>
            <a:off x="4558320" y="5711283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7" name="TextShape 2">
            <a:extLst>
              <a:ext uri="{FF2B5EF4-FFF2-40B4-BE49-F238E27FC236}">
                <a16:creationId xmlns:a16="http://schemas.microsoft.com/office/drawing/2014/main" id="{37AEC6B1-5FD6-479F-864E-6AA6CBE20368}"/>
              </a:ext>
            </a:extLst>
          </p:cNvPr>
          <p:cNvSpPr txBox="1"/>
          <p:nvPr/>
        </p:nvSpPr>
        <p:spPr>
          <a:xfrm>
            <a:off x="139338" y="135210"/>
            <a:ext cx="2138669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319818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30933" y="694402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20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4E54D5-BAEB-4DA3-AC98-1DB6CD5B123A}"/>
              </a:ext>
            </a:extLst>
          </p:cNvPr>
          <p:cNvSpPr/>
          <p:nvPr/>
        </p:nvSpPr>
        <p:spPr>
          <a:xfrm>
            <a:off x="5992836" y="-61164"/>
            <a:ext cx="329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chemeClr val="accent6">
                    <a:lumMod val="75000"/>
                  </a:schemeClr>
                </a:solidFill>
              </a:rPr>
              <a:t>Ma cible a 13 marques.</a:t>
            </a:r>
          </a:p>
          <a:p>
            <a:r>
              <a:rPr lang="fr-FR" sz="2400" dirty="0">
                <a:solidFill>
                  <a:schemeClr val="accent6">
                    <a:lumMod val="75000"/>
                  </a:schemeClr>
                </a:solidFill>
              </a:rPr>
              <a:t>Quel est mon score ?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0F5537A-48D8-4B30-9ECE-E37F37D716AD}"/>
              </a:ext>
            </a:extLst>
          </p:cNvPr>
          <p:cNvSpPr/>
          <p:nvPr/>
        </p:nvSpPr>
        <p:spPr>
          <a:xfrm>
            <a:off x="605231" y="1411551"/>
            <a:ext cx="929580" cy="40011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53" name="Accolade fermante 52">
            <a:extLst>
              <a:ext uri="{FF2B5EF4-FFF2-40B4-BE49-F238E27FC236}">
                <a16:creationId xmlns:a16="http://schemas.microsoft.com/office/drawing/2014/main" id="{4C5B2E6B-725C-40E8-8027-12064C500E8B}"/>
              </a:ext>
            </a:extLst>
          </p:cNvPr>
          <p:cNvSpPr/>
          <p:nvPr/>
        </p:nvSpPr>
        <p:spPr>
          <a:xfrm>
            <a:off x="1570825" y="1425664"/>
            <a:ext cx="177630" cy="385997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CCC922C-9C6B-46A2-9830-4AF7A7513E2C}"/>
              </a:ext>
            </a:extLst>
          </p:cNvPr>
          <p:cNvSpPr/>
          <p:nvPr/>
        </p:nvSpPr>
        <p:spPr>
          <a:xfrm>
            <a:off x="1957100" y="1377044"/>
            <a:ext cx="1277537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55" name="Accolade fermante 54">
            <a:extLst>
              <a:ext uri="{FF2B5EF4-FFF2-40B4-BE49-F238E27FC236}">
                <a16:creationId xmlns:a16="http://schemas.microsoft.com/office/drawing/2014/main" id="{66BA42E4-3350-4EFE-820F-20F698A2CFF5}"/>
              </a:ext>
            </a:extLst>
          </p:cNvPr>
          <p:cNvSpPr/>
          <p:nvPr/>
        </p:nvSpPr>
        <p:spPr>
          <a:xfrm>
            <a:off x="1554268" y="1849269"/>
            <a:ext cx="199704" cy="1977883"/>
          </a:xfrm>
          <a:prstGeom prst="rightBrac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BDFA6D4-8A63-48AE-813F-23EC89FD954D}"/>
              </a:ext>
            </a:extLst>
          </p:cNvPr>
          <p:cNvSpPr/>
          <p:nvPr/>
        </p:nvSpPr>
        <p:spPr>
          <a:xfrm>
            <a:off x="1971880" y="2533462"/>
            <a:ext cx="1257751" cy="52322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endParaRPr lang="fr-FR" sz="2800" dirty="0">
              <a:solidFill>
                <a:schemeClr val="accent3"/>
              </a:solidFill>
            </a:endParaRPr>
          </a:p>
        </p:txBody>
      </p:sp>
      <p:sp>
        <p:nvSpPr>
          <p:cNvPr id="57" name="Accolade fermante 56">
            <a:extLst>
              <a:ext uri="{FF2B5EF4-FFF2-40B4-BE49-F238E27FC236}">
                <a16:creationId xmlns:a16="http://schemas.microsoft.com/office/drawing/2014/main" id="{56409DA1-642B-4C5C-8FF0-DB5470FC0447}"/>
              </a:ext>
            </a:extLst>
          </p:cNvPr>
          <p:cNvSpPr/>
          <p:nvPr/>
        </p:nvSpPr>
        <p:spPr>
          <a:xfrm>
            <a:off x="1570825" y="3845387"/>
            <a:ext cx="188772" cy="1573419"/>
          </a:xfrm>
          <a:prstGeom prst="rightBrac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D072358-1880-4736-98E6-6FF62D225320}"/>
              </a:ext>
            </a:extLst>
          </p:cNvPr>
          <p:cNvSpPr/>
          <p:nvPr/>
        </p:nvSpPr>
        <p:spPr>
          <a:xfrm>
            <a:off x="2388968" y="4128789"/>
            <a:ext cx="807908" cy="52322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fr-FR" sz="2800" dirty="0">
              <a:solidFill>
                <a:srgbClr val="00B0F0"/>
              </a:solidFill>
            </a:endParaRPr>
          </a:p>
        </p:txBody>
      </p:sp>
      <p:sp>
        <p:nvSpPr>
          <p:cNvPr id="59" name="Accolade fermante 58">
            <a:extLst>
              <a:ext uri="{FF2B5EF4-FFF2-40B4-BE49-F238E27FC236}">
                <a16:creationId xmlns:a16="http://schemas.microsoft.com/office/drawing/2014/main" id="{C7FB3EF4-A9E9-4CAF-BC26-F3160E284B7B}"/>
              </a:ext>
            </a:extLst>
          </p:cNvPr>
          <p:cNvSpPr/>
          <p:nvPr/>
        </p:nvSpPr>
        <p:spPr>
          <a:xfrm>
            <a:off x="1600727" y="5445713"/>
            <a:ext cx="116840" cy="1218322"/>
          </a:xfrm>
          <a:prstGeom prst="rightBrac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C000"/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086E000-EBBB-4592-BBD0-1B2AEF5BCD3F}"/>
              </a:ext>
            </a:extLst>
          </p:cNvPr>
          <p:cNvSpPr/>
          <p:nvPr/>
        </p:nvSpPr>
        <p:spPr>
          <a:xfrm>
            <a:off x="2347472" y="5661390"/>
            <a:ext cx="905160" cy="523220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0,3</a:t>
            </a:r>
            <a:endParaRPr lang="fr-FR" sz="2800" dirty="0">
              <a:solidFill>
                <a:srgbClr val="FFC000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C91CF4A-FFC4-4EF9-BE4A-DB73ED95E9AB}"/>
              </a:ext>
            </a:extLst>
          </p:cNvPr>
          <p:cNvSpPr/>
          <p:nvPr/>
        </p:nvSpPr>
        <p:spPr>
          <a:xfrm>
            <a:off x="1783482" y="1287140"/>
            <a:ext cx="1596586" cy="4970879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043E1D58-5335-4CDB-A2CB-AF77FB0DA9BD}"/>
              </a:ext>
            </a:extLst>
          </p:cNvPr>
          <p:cNvSpPr/>
          <p:nvPr/>
        </p:nvSpPr>
        <p:spPr>
          <a:xfrm>
            <a:off x="2192792" y="6285265"/>
            <a:ext cx="1150726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204,3</a:t>
            </a:r>
            <a:endParaRPr lang="fr-FR" sz="2800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B50CC1E-94DF-429E-BCB3-B46D58423E8C}"/>
              </a:ext>
            </a:extLst>
          </p:cNvPr>
          <p:cNvSpPr txBox="1"/>
          <p:nvPr/>
        </p:nvSpPr>
        <p:spPr>
          <a:xfrm>
            <a:off x="2245442" y="1915171"/>
            <a:ext cx="5424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+</a:t>
            </a: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7F22C4D5-D5B7-484A-9BDC-1DCDF0B48BC8}"/>
              </a:ext>
            </a:extLst>
          </p:cNvPr>
          <p:cNvSpPr txBox="1"/>
          <p:nvPr/>
        </p:nvSpPr>
        <p:spPr>
          <a:xfrm>
            <a:off x="2213664" y="3283186"/>
            <a:ext cx="5424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+</a:t>
            </a:r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id="{6C8D9E2C-3AED-44F9-983C-C2769665BC6E}"/>
              </a:ext>
            </a:extLst>
          </p:cNvPr>
          <p:cNvSpPr txBox="1"/>
          <p:nvPr/>
        </p:nvSpPr>
        <p:spPr>
          <a:xfrm>
            <a:off x="2225726" y="4603093"/>
            <a:ext cx="5424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+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0702CB6D-CB13-4C44-B3DD-178B3A9A6276}"/>
              </a:ext>
            </a:extLst>
          </p:cNvPr>
          <p:cNvSpPr txBox="1"/>
          <p:nvPr/>
        </p:nvSpPr>
        <p:spPr>
          <a:xfrm>
            <a:off x="4984376" y="4444292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4FF687C6-90ED-4882-87A9-F0EADF91AA04}"/>
              </a:ext>
            </a:extLst>
          </p:cNvPr>
          <p:cNvSpPr txBox="1"/>
          <p:nvPr/>
        </p:nvSpPr>
        <p:spPr>
          <a:xfrm>
            <a:off x="5935218" y="3717713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C3360FE3-4F24-478D-90A4-382748A30B17}"/>
              </a:ext>
            </a:extLst>
          </p:cNvPr>
          <p:cNvSpPr txBox="1"/>
          <p:nvPr/>
        </p:nvSpPr>
        <p:spPr>
          <a:xfrm>
            <a:off x="6135101" y="2524369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CDE1BC3C-8990-4CC2-97A0-BE666FF91C5F}"/>
              </a:ext>
            </a:extLst>
          </p:cNvPr>
          <p:cNvSpPr txBox="1"/>
          <p:nvPr/>
        </p:nvSpPr>
        <p:spPr>
          <a:xfrm>
            <a:off x="7194074" y="3430187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A70DF907-D19C-411C-BF6E-857B515AEA59}"/>
              </a:ext>
            </a:extLst>
          </p:cNvPr>
          <p:cNvSpPr txBox="1"/>
          <p:nvPr/>
        </p:nvSpPr>
        <p:spPr>
          <a:xfrm>
            <a:off x="4842111" y="3407075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67" name="ZoneTexte 66">
            <a:extLst>
              <a:ext uri="{FF2B5EF4-FFF2-40B4-BE49-F238E27FC236}">
                <a16:creationId xmlns:a16="http://schemas.microsoft.com/office/drawing/2014/main" id="{6798B041-AB52-418F-B80E-309F5FB5BC80}"/>
              </a:ext>
            </a:extLst>
          </p:cNvPr>
          <p:cNvSpPr txBox="1"/>
          <p:nvPr/>
        </p:nvSpPr>
        <p:spPr>
          <a:xfrm>
            <a:off x="5735335" y="4938495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id="{D8B9BF7A-22C3-4729-9D7E-9A0A4F406858}"/>
              </a:ext>
            </a:extLst>
          </p:cNvPr>
          <p:cNvSpPr txBox="1"/>
          <p:nvPr/>
        </p:nvSpPr>
        <p:spPr>
          <a:xfrm>
            <a:off x="5352174" y="1972494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69" name="ZoneTexte 68">
            <a:extLst>
              <a:ext uri="{FF2B5EF4-FFF2-40B4-BE49-F238E27FC236}">
                <a16:creationId xmlns:a16="http://schemas.microsoft.com/office/drawing/2014/main" id="{3D330AC5-CA46-461D-A6DD-A3E8B0110361}"/>
              </a:ext>
            </a:extLst>
          </p:cNvPr>
          <p:cNvSpPr txBox="1"/>
          <p:nvPr/>
        </p:nvSpPr>
        <p:spPr>
          <a:xfrm flipH="1" flipV="1">
            <a:off x="8068753" y="2326437"/>
            <a:ext cx="4018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70" name="ZoneTexte 69">
            <a:extLst>
              <a:ext uri="{FF2B5EF4-FFF2-40B4-BE49-F238E27FC236}">
                <a16:creationId xmlns:a16="http://schemas.microsoft.com/office/drawing/2014/main" id="{267E39EE-1821-4A4D-835D-73EE32A3C44F}"/>
              </a:ext>
            </a:extLst>
          </p:cNvPr>
          <p:cNvSpPr txBox="1"/>
          <p:nvPr/>
        </p:nvSpPr>
        <p:spPr>
          <a:xfrm>
            <a:off x="7194073" y="2409752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71" name="ZoneTexte 70">
            <a:extLst>
              <a:ext uri="{FF2B5EF4-FFF2-40B4-BE49-F238E27FC236}">
                <a16:creationId xmlns:a16="http://schemas.microsoft.com/office/drawing/2014/main" id="{65BE40D0-D0E4-47E0-A8ED-35E36B432936}"/>
              </a:ext>
            </a:extLst>
          </p:cNvPr>
          <p:cNvSpPr txBox="1"/>
          <p:nvPr/>
        </p:nvSpPr>
        <p:spPr>
          <a:xfrm>
            <a:off x="4201449" y="4172785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72" name="ZoneTexte 71">
            <a:extLst>
              <a:ext uri="{FF2B5EF4-FFF2-40B4-BE49-F238E27FC236}">
                <a16:creationId xmlns:a16="http://schemas.microsoft.com/office/drawing/2014/main" id="{7D906D49-4032-4875-BC31-767BF67BEEDE}"/>
              </a:ext>
            </a:extLst>
          </p:cNvPr>
          <p:cNvSpPr txBox="1"/>
          <p:nvPr/>
        </p:nvSpPr>
        <p:spPr>
          <a:xfrm>
            <a:off x="6918028" y="5285735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73" name="ZoneTexte 72">
            <a:extLst>
              <a:ext uri="{FF2B5EF4-FFF2-40B4-BE49-F238E27FC236}">
                <a16:creationId xmlns:a16="http://schemas.microsoft.com/office/drawing/2014/main" id="{37B2EFEE-DD4C-4917-A632-E91E6042BE75}"/>
              </a:ext>
            </a:extLst>
          </p:cNvPr>
          <p:cNvSpPr txBox="1"/>
          <p:nvPr/>
        </p:nvSpPr>
        <p:spPr>
          <a:xfrm>
            <a:off x="6175312" y="1300412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74" name="ZoneTexte 73">
            <a:extLst>
              <a:ext uri="{FF2B5EF4-FFF2-40B4-BE49-F238E27FC236}">
                <a16:creationId xmlns:a16="http://schemas.microsoft.com/office/drawing/2014/main" id="{43B912CD-C53B-442D-AEE9-E9471F8FC35B}"/>
              </a:ext>
            </a:extLst>
          </p:cNvPr>
          <p:cNvSpPr txBox="1"/>
          <p:nvPr/>
        </p:nvSpPr>
        <p:spPr>
          <a:xfrm>
            <a:off x="4558320" y="5711283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8A37624D-A1DB-4150-BF56-F9DB50CCEECB}"/>
              </a:ext>
            </a:extLst>
          </p:cNvPr>
          <p:cNvGrpSpPr/>
          <p:nvPr/>
        </p:nvGrpSpPr>
        <p:grpSpPr>
          <a:xfrm>
            <a:off x="805924" y="3824821"/>
            <a:ext cx="739066" cy="1620892"/>
            <a:chOff x="794611" y="4025489"/>
            <a:chExt cx="739066" cy="1620892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642B51D8-9340-44B1-BAFE-A6173AF76755}"/>
                </a:ext>
              </a:extLst>
            </p:cNvPr>
            <p:cNvSpPr/>
            <p:nvPr/>
          </p:nvSpPr>
          <p:spPr>
            <a:xfrm>
              <a:off x="794611" y="4025489"/>
              <a:ext cx="739066" cy="400110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2000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fr-FR" sz="2000" dirty="0">
                <a:solidFill>
                  <a:srgbClr val="00B0F0"/>
                </a:solidFill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61597996-57DD-41D3-93B8-3BD2B48655BB}"/>
                </a:ext>
              </a:extLst>
            </p:cNvPr>
            <p:cNvSpPr/>
            <p:nvPr/>
          </p:nvSpPr>
          <p:spPr>
            <a:xfrm>
              <a:off x="799203" y="4432655"/>
              <a:ext cx="732506" cy="400110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2000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FC8211D7-4704-4658-9208-3B6539280E8D}"/>
                </a:ext>
              </a:extLst>
            </p:cNvPr>
            <p:cNvSpPr/>
            <p:nvPr/>
          </p:nvSpPr>
          <p:spPr>
            <a:xfrm>
              <a:off x="799203" y="4839821"/>
              <a:ext cx="727332" cy="400110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2000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fr-FR" sz="2000" dirty="0">
                <a:solidFill>
                  <a:srgbClr val="00B0F0"/>
                </a:solidFill>
              </a:endParaRP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B791ACBF-691F-4010-9BC4-9695FB8C5099}"/>
                </a:ext>
              </a:extLst>
            </p:cNvPr>
            <p:cNvSpPr/>
            <p:nvPr/>
          </p:nvSpPr>
          <p:spPr>
            <a:xfrm>
              <a:off x="799202" y="5246271"/>
              <a:ext cx="727333" cy="400110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2000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fr-FR" sz="2000" dirty="0">
                <a:solidFill>
                  <a:srgbClr val="00B0F0"/>
                </a:solidFill>
              </a:endParaRPr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216ED23A-8681-4BA0-9F56-AA1A226A2E3C}"/>
              </a:ext>
            </a:extLst>
          </p:cNvPr>
          <p:cNvGrpSpPr/>
          <p:nvPr/>
        </p:nvGrpSpPr>
        <p:grpSpPr>
          <a:xfrm>
            <a:off x="970745" y="5453536"/>
            <a:ext cx="567523" cy="1204593"/>
            <a:chOff x="959013" y="5479836"/>
            <a:chExt cx="567523" cy="1204593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648532C4-3988-4C76-80E0-BDA4600289A8}"/>
                </a:ext>
              </a:extLst>
            </p:cNvPr>
            <p:cNvSpPr/>
            <p:nvPr/>
          </p:nvSpPr>
          <p:spPr>
            <a:xfrm>
              <a:off x="962101" y="5479836"/>
              <a:ext cx="564433" cy="40011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000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0,1</a:t>
              </a:r>
              <a:endParaRPr lang="fr-FR" sz="2000" dirty="0">
                <a:solidFill>
                  <a:srgbClr val="FFC000"/>
                </a:solidFill>
              </a:endParaRP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A322C915-E1B1-4483-951C-857A0C88D62D}"/>
                </a:ext>
              </a:extLst>
            </p:cNvPr>
            <p:cNvSpPr/>
            <p:nvPr/>
          </p:nvSpPr>
          <p:spPr>
            <a:xfrm>
              <a:off x="962102" y="5884209"/>
              <a:ext cx="564434" cy="40011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000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0,1</a:t>
              </a:r>
              <a:endParaRPr lang="fr-FR" sz="2000" dirty="0">
                <a:solidFill>
                  <a:srgbClr val="FFC000"/>
                </a:solidFill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AAFC4F22-2D6D-4A02-BA56-5A908C271816}"/>
                </a:ext>
              </a:extLst>
            </p:cNvPr>
            <p:cNvSpPr/>
            <p:nvPr/>
          </p:nvSpPr>
          <p:spPr>
            <a:xfrm>
              <a:off x="959013" y="6284319"/>
              <a:ext cx="567523" cy="40011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000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0,1</a:t>
              </a:r>
              <a:endParaRPr lang="fr-FR" sz="2000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2" name="Groupe 1">
            <a:extLst>
              <a:ext uri="{FF2B5EF4-FFF2-40B4-BE49-F238E27FC236}">
                <a16:creationId xmlns:a16="http://schemas.microsoft.com/office/drawing/2014/main" id="{0367A239-92DD-4FE5-9F04-2A80C55EA8C6}"/>
              </a:ext>
            </a:extLst>
          </p:cNvPr>
          <p:cNvGrpSpPr/>
          <p:nvPr/>
        </p:nvGrpSpPr>
        <p:grpSpPr>
          <a:xfrm>
            <a:off x="669929" y="1822624"/>
            <a:ext cx="874144" cy="2004528"/>
            <a:chOff x="669929" y="2003104"/>
            <a:chExt cx="874144" cy="2004528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A046C958-5AE0-4576-9B74-A3BC76329448}"/>
                </a:ext>
              </a:extLst>
            </p:cNvPr>
            <p:cNvSpPr/>
            <p:nvPr/>
          </p:nvSpPr>
          <p:spPr>
            <a:xfrm>
              <a:off x="669930" y="2411395"/>
              <a:ext cx="864880" cy="400110"/>
            </a:xfrm>
            <a:prstGeom prst="rect">
              <a:avLst/>
            </a:prstGeom>
            <a:ln>
              <a:solidFill>
                <a:schemeClr val="accent3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20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  <a:endParaRPr lang="fr-FR" sz="2000" dirty="0">
                <a:solidFill>
                  <a:schemeClr val="accent3"/>
                </a:solidFill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0914980D-0E0C-4E23-B0F9-97AE6A0D3073}"/>
                </a:ext>
              </a:extLst>
            </p:cNvPr>
            <p:cNvSpPr/>
            <p:nvPr/>
          </p:nvSpPr>
          <p:spPr>
            <a:xfrm>
              <a:off x="669929" y="2811028"/>
              <a:ext cx="864881" cy="400110"/>
            </a:xfrm>
            <a:prstGeom prst="rect">
              <a:avLst/>
            </a:prstGeom>
            <a:ln>
              <a:solidFill>
                <a:schemeClr val="accent3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20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  <a:endParaRPr lang="fr-FR" sz="2000" dirty="0">
                <a:solidFill>
                  <a:schemeClr val="accent3"/>
                </a:solidFill>
              </a:endParaRP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047A5AAA-63EC-4B30-9852-B80A6CD08666}"/>
                </a:ext>
              </a:extLst>
            </p:cNvPr>
            <p:cNvSpPr/>
            <p:nvPr/>
          </p:nvSpPr>
          <p:spPr>
            <a:xfrm>
              <a:off x="670418" y="3212476"/>
              <a:ext cx="867850" cy="400110"/>
            </a:xfrm>
            <a:prstGeom prst="rect">
              <a:avLst/>
            </a:prstGeom>
            <a:ln>
              <a:solidFill>
                <a:schemeClr val="accent3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20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  <a:endParaRPr lang="fr-FR" sz="2000" dirty="0">
                <a:solidFill>
                  <a:schemeClr val="accent3"/>
                </a:solidFill>
              </a:endParaRP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1A8FC1E9-A1E0-4F91-A3D5-E931DF119445}"/>
                </a:ext>
              </a:extLst>
            </p:cNvPr>
            <p:cNvSpPr/>
            <p:nvPr/>
          </p:nvSpPr>
          <p:spPr>
            <a:xfrm>
              <a:off x="673768" y="3607522"/>
              <a:ext cx="864499" cy="400110"/>
            </a:xfrm>
            <a:prstGeom prst="rect">
              <a:avLst/>
            </a:prstGeom>
            <a:ln>
              <a:solidFill>
                <a:schemeClr val="accent3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20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  <a:endParaRPr lang="fr-FR" sz="2000" dirty="0">
                <a:solidFill>
                  <a:schemeClr val="accent3"/>
                </a:solidFill>
              </a:endParaRP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18B57AF1-04F3-4057-9B85-57C3B3600C80}"/>
                </a:ext>
              </a:extLst>
            </p:cNvPr>
            <p:cNvSpPr/>
            <p:nvPr/>
          </p:nvSpPr>
          <p:spPr>
            <a:xfrm>
              <a:off x="673768" y="2003104"/>
              <a:ext cx="870305" cy="400110"/>
            </a:xfrm>
            <a:prstGeom prst="rect">
              <a:avLst/>
            </a:prstGeom>
            <a:ln>
              <a:solidFill>
                <a:schemeClr val="accent3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20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  <a:endParaRPr lang="fr-FR" sz="2000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63" name="TextShape 2">
            <a:extLst>
              <a:ext uri="{FF2B5EF4-FFF2-40B4-BE49-F238E27FC236}">
                <a16:creationId xmlns:a16="http://schemas.microsoft.com/office/drawing/2014/main" id="{F15C12C8-5634-4899-84FB-D0A9F21363C4}"/>
              </a:ext>
            </a:extLst>
          </p:cNvPr>
          <p:cNvSpPr txBox="1"/>
          <p:nvPr/>
        </p:nvSpPr>
        <p:spPr>
          <a:xfrm>
            <a:off x="139338" y="135210"/>
            <a:ext cx="2138669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7721773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7" grpId="0"/>
      <p:bldP spid="65" grpId="0"/>
      <p:bldP spid="6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22CE9619-4672-4EAD-948E-10E8999A3EED}"/>
              </a:ext>
            </a:extLst>
          </p:cNvPr>
          <p:cNvSpPr txBox="1"/>
          <p:nvPr/>
        </p:nvSpPr>
        <p:spPr>
          <a:xfrm>
            <a:off x="130933" y="694402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10 000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1 000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100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A8452268-B096-4989-BC7C-CCBE7B97BDB1}"/>
              </a:ext>
            </a:extLst>
          </p:cNvPr>
          <p:cNvSpPr txBox="1"/>
          <p:nvPr/>
        </p:nvSpPr>
        <p:spPr>
          <a:xfrm>
            <a:off x="0" y="1254439"/>
            <a:ext cx="53499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Ma cible a 14 marques.</a:t>
            </a:r>
          </a:p>
          <a:p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Mon score est de 315 404.</a:t>
            </a:r>
          </a:p>
          <a:p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Comment placer ces 14 marques ?</a:t>
            </a:r>
          </a:p>
        </p:txBody>
      </p:sp>
      <p:sp>
        <p:nvSpPr>
          <p:cNvPr id="7" name="TextShape 2">
            <a:extLst>
              <a:ext uri="{FF2B5EF4-FFF2-40B4-BE49-F238E27FC236}">
                <a16:creationId xmlns:a16="http://schemas.microsoft.com/office/drawing/2014/main" id="{996C9E1B-E1E8-43EB-A879-DBF1FF9805C0}"/>
              </a:ext>
            </a:extLst>
          </p:cNvPr>
          <p:cNvSpPr txBox="1"/>
          <p:nvPr/>
        </p:nvSpPr>
        <p:spPr>
          <a:xfrm>
            <a:off x="139338" y="135210"/>
            <a:ext cx="2138669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3234644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B5502E5-4203-415D-8658-596D16B8725F}"/>
              </a:ext>
            </a:extLst>
          </p:cNvPr>
          <p:cNvSpPr/>
          <p:nvPr/>
        </p:nvSpPr>
        <p:spPr>
          <a:xfrm>
            <a:off x="1920515" y="6208330"/>
            <a:ext cx="1458928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/>
              <a:t>315 404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7A0EB64-418F-44AF-9FC8-52168F20C462}"/>
              </a:ext>
            </a:extLst>
          </p:cNvPr>
          <p:cNvSpPr/>
          <p:nvPr/>
        </p:nvSpPr>
        <p:spPr>
          <a:xfrm>
            <a:off x="-18129" y="2967335"/>
            <a:ext cx="34676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/>
              <a:t>3  x </a:t>
            </a:r>
            <a:r>
              <a:rPr lang="fr-FR" sz="2800" dirty="0">
                <a:solidFill>
                  <a:srgbClr val="FF0000"/>
                </a:solidFill>
              </a:rPr>
              <a:t>100 000 = 300 000</a:t>
            </a:r>
            <a:endParaRPr lang="fr-FR" sz="28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05FB4CC-4027-4EA5-91E9-69EB8AE3BDA9}"/>
              </a:ext>
            </a:extLst>
          </p:cNvPr>
          <p:cNvSpPr/>
          <p:nvPr/>
        </p:nvSpPr>
        <p:spPr>
          <a:xfrm>
            <a:off x="-18130" y="3810009"/>
            <a:ext cx="46403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/>
              <a:t>3  x     </a:t>
            </a:r>
            <a:r>
              <a:rPr lang="fr-FR" sz="2800" dirty="0">
                <a:solidFill>
                  <a:srgbClr val="92D050"/>
                </a:solidFill>
              </a:rPr>
              <a:t>5 000 =    15 000</a:t>
            </a:r>
            <a:endParaRPr lang="fr-FR" sz="28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E52BBE1-4273-4B8E-95C6-FC998BABE173}"/>
              </a:ext>
            </a:extLst>
          </p:cNvPr>
          <p:cNvSpPr/>
          <p:nvPr/>
        </p:nvSpPr>
        <p:spPr>
          <a:xfrm>
            <a:off x="-401" y="4597273"/>
            <a:ext cx="34339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/>
              <a:t>4  x        </a:t>
            </a:r>
            <a:r>
              <a:rPr lang="fr-FR" sz="2800" dirty="0">
                <a:solidFill>
                  <a:srgbClr val="00B0F0"/>
                </a:solidFill>
              </a:rPr>
              <a:t>100 =         400</a:t>
            </a:r>
            <a:endParaRPr lang="fr-FR" sz="28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130A05E-3E70-4C1E-AB33-C85372227CDD}"/>
              </a:ext>
            </a:extLst>
          </p:cNvPr>
          <p:cNvSpPr/>
          <p:nvPr/>
        </p:nvSpPr>
        <p:spPr>
          <a:xfrm>
            <a:off x="-68590" y="5439947"/>
            <a:ext cx="36769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</a:rPr>
              <a:t> </a:t>
            </a:r>
            <a:r>
              <a:rPr lang="fr-FR" sz="2800" dirty="0"/>
              <a:t>4  x            </a:t>
            </a:r>
            <a:r>
              <a:rPr lang="fr-FR" sz="2800" dirty="0">
                <a:solidFill>
                  <a:srgbClr val="FFC000"/>
                </a:solidFill>
              </a:rPr>
              <a:t>1 =              4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FBA7EBE-9659-41B4-82B5-7907671DEE4D}"/>
              </a:ext>
            </a:extLst>
          </p:cNvPr>
          <p:cNvSpPr/>
          <p:nvPr/>
        </p:nvSpPr>
        <p:spPr>
          <a:xfrm>
            <a:off x="2044692" y="2992993"/>
            <a:ext cx="1331369" cy="307223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653E4F3-2980-421A-9739-BEF477227888}"/>
              </a:ext>
            </a:extLst>
          </p:cNvPr>
          <p:cNvSpPr/>
          <p:nvPr/>
        </p:nvSpPr>
        <p:spPr>
          <a:xfrm>
            <a:off x="24482" y="3061156"/>
            <a:ext cx="292459" cy="307223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7FAA61D-0190-44CA-8B98-1872DFB8DA2D}"/>
              </a:ext>
            </a:extLst>
          </p:cNvPr>
          <p:cNvSpPr/>
          <p:nvPr/>
        </p:nvSpPr>
        <p:spPr>
          <a:xfrm>
            <a:off x="-18609" y="6153741"/>
            <a:ext cx="1607812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fr-FR" sz="3200" dirty="0"/>
              <a:t>14 </a:t>
            </a:r>
            <a:r>
              <a:rPr lang="fr-FR" sz="2000" dirty="0"/>
              <a:t>marques</a:t>
            </a:r>
            <a:endParaRPr lang="fr-FR" sz="3200" dirty="0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180B5EB6-D2DB-4AD0-9F90-2621A93002DF}"/>
              </a:ext>
            </a:extLst>
          </p:cNvPr>
          <p:cNvSpPr txBox="1"/>
          <p:nvPr/>
        </p:nvSpPr>
        <p:spPr>
          <a:xfrm>
            <a:off x="0" y="1254439"/>
            <a:ext cx="39433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Ma cible a 14 marques.</a:t>
            </a:r>
          </a:p>
          <a:p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Mon score est de 315 404.</a:t>
            </a:r>
          </a:p>
          <a:p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Comment placer ces 14 marques ?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3E3D8FD5-5525-4D31-989F-8DFC40F653E2}"/>
              </a:ext>
            </a:extLst>
          </p:cNvPr>
          <p:cNvSpPr txBox="1"/>
          <p:nvPr/>
        </p:nvSpPr>
        <p:spPr>
          <a:xfrm>
            <a:off x="130933" y="694402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100 000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5 000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100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</a:t>
            </a:r>
          </a:p>
        </p:txBody>
      </p: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5DCF1D7D-FF65-487E-A116-E83ABDF436FB}"/>
              </a:ext>
            </a:extLst>
          </p:cNvPr>
          <p:cNvGrpSpPr/>
          <p:nvPr/>
        </p:nvGrpSpPr>
        <p:grpSpPr>
          <a:xfrm>
            <a:off x="4842111" y="2524369"/>
            <a:ext cx="2443715" cy="3122012"/>
            <a:chOff x="4842111" y="2524369"/>
            <a:chExt cx="2443715" cy="3122012"/>
          </a:xfrm>
        </p:grpSpPr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23185AFD-DC19-4A51-952B-BD85141AA75B}"/>
                </a:ext>
              </a:extLst>
            </p:cNvPr>
            <p:cNvSpPr txBox="1"/>
            <p:nvPr/>
          </p:nvSpPr>
          <p:spPr>
            <a:xfrm>
              <a:off x="6135101" y="2524369"/>
              <a:ext cx="115072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810ECD45-19E4-481C-9899-F799A988DCF7}"/>
                </a:ext>
              </a:extLst>
            </p:cNvPr>
            <p:cNvSpPr txBox="1"/>
            <p:nvPr/>
          </p:nvSpPr>
          <p:spPr>
            <a:xfrm>
              <a:off x="4842111" y="3407075"/>
              <a:ext cx="115072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C4A384D5-F050-4F03-82F5-E0A86E127D7C}"/>
                </a:ext>
              </a:extLst>
            </p:cNvPr>
            <p:cNvSpPr txBox="1"/>
            <p:nvPr/>
          </p:nvSpPr>
          <p:spPr>
            <a:xfrm>
              <a:off x="5735335" y="4938495"/>
              <a:ext cx="115072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</p:grpSp>
      <p:grpSp>
        <p:nvGrpSpPr>
          <p:cNvPr id="38" name="Groupe 37">
            <a:extLst>
              <a:ext uri="{FF2B5EF4-FFF2-40B4-BE49-F238E27FC236}">
                <a16:creationId xmlns:a16="http://schemas.microsoft.com/office/drawing/2014/main" id="{8C2E14BA-6062-43B0-A8A7-281B4DBB72A1}"/>
              </a:ext>
            </a:extLst>
          </p:cNvPr>
          <p:cNvGrpSpPr/>
          <p:nvPr/>
        </p:nvGrpSpPr>
        <p:grpSpPr>
          <a:xfrm>
            <a:off x="4201449" y="1972494"/>
            <a:ext cx="4143349" cy="2908177"/>
            <a:chOff x="4201449" y="1972494"/>
            <a:chExt cx="4143349" cy="2908177"/>
          </a:xfrm>
        </p:grpSpPr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FB918098-7D4E-410F-B14A-494D740F7805}"/>
                </a:ext>
              </a:extLst>
            </p:cNvPr>
            <p:cNvSpPr txBox="1"/>
            <p:nvPr/>
          </p:nvSpPr>
          <p:spPr>
            <a:xfrm>
              <a:off x="5352174" y="1972494"/>
              <a:ext cx="115072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id="{EE29854D-2494-4005-BE8B-53E42C83237B}"/>
                </a:ext>
              </a:extLst>
            </p:cNvPr>
            <p:cNvSpPr txBox="1"/>
            <p:nvPr/>
          </p:nvSpPr>
          <p:spPr>
            <a:xfrm>
              <a:off x="7194073" y="2409752"/>
              <a:ext cx="115072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55" name="ZoneTexte 54">
              <a:extLst>
                <a:ext uri="{FF2B5EF4-FFF2-40B4-BE49-F238E27FC236}">
                  <a16:creationId xmlns:a16="http://schemas.microsoft.com/office/drawing/2014/main" id="{8FE4DBF8-D9D7-4616-A52A-37F94F64D30E}"/>
                </a:ext>
              </a:extLst>
            </p:cNvPr>
            <p:cNvSpPr txBox="1"/>
            <p:nvPr/>
          </p:nvSpPr>
          <p:spPr>
            <a:xfrm>
              <a:off x="4201449" y="4172785"/>
              <a:ext cx="47973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id="{055C34B1-4125-4AB1-8787-554A3815445C}"/>
                </a:ext>
              </a:extLst>
            </p:cNvPr>
            <p:cNvSpPr txBox="1"/>
            <p:nvPr/>
          </p:nvSpPr>
          <p:spPr>
            <a:xfrm>
              <a:off x="7707947" y="4009508"/>
              <a:ext cx="47973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</p:grpSp>
      <p:grpSp>
        <p:nvGrpSpPr>
          <p:cNvPr id="57" name="Groupe 56">
            <a:extLst>
              <a:ext uri="{FF2B5EF4-FFF2-40B4-BE49-F238E27FC236}">
                <a16:creationId xmlns:a16="http://schemas.microsoft.com/office/drawing/2014/main" id="{0A072ECF-2BED-4358-997A-A3E84C9BBB9A}"/>
              </a:ext>
            </a:extLst>
          </p:cNvPr>
          <p:cNvGrpSpPr/>
          <p:nvPr/>
        </p:nvGrpSpPr>
        <p:grpSpPr>
          <a:xfrm>
            <a:off x="5533295" y="3415275"/>
            <a:ext cx="1544966" cy="1465396"/>
            <a:chOff x="5533295" y="3415275"/>
            <a:chExt cx="1544966" cy="1465396"/>
          </a:xfrm>
        </p:grpSpPr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043D50C8-96E7-4047-A389-79A965F9B430}"/>
                </a:ext>
              </a:extLst>
            </p:cNvPr>
            <p:cNvSpPr txBox="1"/>
            <p:nvPr/>
          </p:nvSpPr>
          <p:spPr>
            <a:xfrm>
              <a:off x="5927536" y="3415275"/>
              <a:ext cx="115072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59" name="ZoneTexte 58">
              <a:extLst>
                <a:ext uri="{FF2B5EF4-FFF2-40B4-BE49-F238E27FC236}">
                  <a16:creationId xmlns:a16="http://schemas.microsoft.com/office/drawing/2014/main" id="{E0ADF80A-A991-4469-9B50-068DA3316103}"/>
                </a:ext>
              </a:extLst>
            </p:cNvPr>
            <p:cNvSpPr txBox="1"/>
            <p:nvPr/>
          </p:nvSpPr>
          <p:spPr>
            <a:xfrm>
              <a:off x="6139092" y="4172785"/>
              <a:ext cx="47973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60" name="ZoneTexte 59">
              <a:extLst>
                <a:ext uri="{FF2B5EF4-FFF2-40B4-BE49-F238E27FC236}">
                  <a16:creationId xmlns:a16="http://schemas.microsoft.com/office/drawing/2014/main" id="{BACD8D1D-92B8-435D-A35E-B9C7B495C08B}"/>
                </a:ext>
              </a:extLst>
            </p:cNvPr>
            <p:cNvSpPr txBox="1"/>
            <p:nvPr/>
          </p:nvSpPr>
          <p:spPr>
            <a:xfrm>
              <a:off x="5533295" y="3784130"/>
              <a:ext cx="115072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</p:grpSp>
      <p:grpSp>
        <p:nvGrpSpPr>
          <p:cNvPr id="61" name="Groupe 60">
            <a:extLst>
              <a:ext uri="{FF2B5EF4-FFF2-40B4-BE49-F238E27FC236}">
                <a16:creationId xmlns:a16="http://schemas.microsoft.com/office/drawing/2014/main" id="{2CC02D99-6715-4514-B89C-FF6B4D299FCB}"/>
              </a:ext>
            </a:extLst>
          </p:cNvPr>
          <p:cNvGrpSpPr/>
          <p:nvPr/>
        </p:nvGrpSpPr>
        <p:grpSpPr>
          <a:xfrm>
            <a:off x="3976104" y="1300412"/>
            <a:ext cx="4834798" cy="5118757"/>
            <a:chOff x="3976104" y="1300412"/>
            <a:chExt cx="4834798" cy="5118757"/>
          </a:xfrm>
        </p:grpSpPr>
        <p:sp>
          <p:nvSpPr>
            <p:cNvPr id="62" name="ZoneTexte 61">
              <a:extLst>
                <a:ext uri="{FF2B5EF4-FFF2-40B4-BE49-F238E27FC236}">
                  <a16:creationId xmlns:a16="http://schemas.microsoft.com/office/drawing/2014/main" id="{9486D992-977E-48B7-A8FE-4000CA393D45}"/>
                </a:ext>
              </a:extLst>
            </p:cNvPr>
            <p:cNvSpPr txBox="1"/>
            <p:nvPr/>
          </p:nvSpPr>
          <p:spPr>
            <a:xfrm>
              <a:off x="6175312" y="1300412"/>
              <a:ext cx="115072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3DA1663A-C443-4E04-8C0D-A674ADBBA3A9}"/>
                </a:ext>
              </a:extLst>
            </p:cNvPr>
            <p:cNvSpPr txBox="1"/>
            <p:nvPr/>
          </p:nvSpPr>
          <p:spPr>
            <a:xfrm>
              <a:off x="4558320" y="5711283"/>
              <a:ext cx="115072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64" name="ZoneTexte 63">
              <a:extLst>
                <a:ext uri="{FF2B5EF4-FFF2-40B4-BE49-F238E27FC236}">
                  <a16:creationId xmlns:a16="http://schemas.microsoft.com/office/drawing/2014/main" id="{5F180F63-37CB-4AE2-B750-AE04722039D9}"/>
                </a:ext>
              </a:extLst>
            </p:cNvPr>
            <p:cNvSpPr txBox="1"/>
            <p:nvPr/>
          </p:nvSpPr>
          <p:spPr>
            <a:xfrm>
              <a:off x="8331169" y="3101097"/>
              <a:ext cx="47973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65" name="ZoneTexte 64">
              <a:extLst>
                <a:ext uri="{FF2B5EF4-FFF2-40B4-BE49-F238E27FC236}">
                  <a16:creationId xmlns:a16="http://schemas.microsoft.com/office/drawing/2014/main" id="{C43E5C68-5F79-4191-9004-6764BBD48B68}"/>
                </a:ext>
              </a:extLst>
            </p:cNvPr>
            <p:cNvSpPr txBox="1"/>
            <p:nvPr/>
          </p:nvSpPr>
          <p:spPr>
            <a:xfrm>
              <a:off x="3976104" y="2159614"/>
              <a:ext cx="115072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</p:grpSp>
      <p:sp>
        <p:nvSpPr>
          <p:cNvPr id="41" name="TextShape 2">
            <a:extLst>
              <a:ext uri="{FF2B5EF4-FFF2-40B4-BE49-F238E27FC236}">
                <a16:creationId xmlns:a16="http://schemas.microsoft.com/office/drawing/2014/main" id="{A5248362-42F1-4DB1-B3F7-BB8E546007A1}"/>
              </a:ext>
            </a:extLst>
          </p:cNvPr>
          <p:cNvSpPr txBox="1"/>
          <p:nvPr/>
        </p:nvSpPr>
        <p:spPr>
          <a:xfrm>
            <a:off x="139338" y="135210"/>
            <a:ext cx="2138669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9989875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5" grpId="0"/>
      <p:bldP spid="26" grpId="0"/>
      <p:bldP spid="27" grpId="0"/>
      <p:bldP spid="28" grpId="0"/>
      <p:bldP spid="22" grpId="0" animBg="1"/>
      <p:bldP spid="23" grpId="0" animBg="1"/>
      <p:bldP spid="2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1 000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100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EDC9ACF-4753-48EF-A375-B9185DA78937}"/>
              </a:ext>
            </a:extLst>
          </p:cNvPr>
          <p:cNvSpPr txBox="1"/>
          <p:nvPr/>
        </p:nvSpPr>
        <p:spPr>
          <a:xfrm>
            <a:off x="5927537" y="3714538"/>
            <a:ext cx="5753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E758F21-333C-490D-A371-8F3546CC96F8}"/>
              </a:ext>
            </a:extLst>
          </p:cNvPr>
          <p:cNvSpPr txBox="1"/>
          <p:nvPr/>
        </p:nvSpPr>
        <p:spPr>
          <a:xfrm>
            <a:off x="6135101" y="2524369"/>
            <a:ext cx="562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A9349444-4BF1-4796-A658-CA16BE9ACFCE}"/>
              </a:ext>
            </a:extLst>
          </p:cNvPr>
          <p:cNvSpPr txBox="1"/>
          <p:nvPr/>
        </p:nvSpPr>
        <p:spPr>
          <a:xfrm>
            <a:off x="7194075" y="3430187"/>
            <a:ext cx="520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CE14DFD-0658-4BEA-BEED-901806FDAF5D}"/>
              </a:ext>
            </a:extLst>
          </p:cNvPr>
          <p:cNvSpPr txBox="1"/>
          <p:nvPr/>
        </p:nvSpPr>
        <p:spPr>
          <a:xfrm>
            <a:off x="4842112" y="3407075"/>
            <a:ext cx="520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192DD70-5790-437E-9465-DE8863C5A733}"/>
              </a:ext>
            </a:extLst>
          </p:cNvPr>
          <p:cNvSpPr txBox="1"/>
          <p:nvPr/>
        </p:nvSpPr>
        <p:spPr>
          <a:xfrm>
            <a:off x="5735335" y="4938495"/>
            <a:ext cx="5753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9294F8F7-2A31-4FA2-95C5-EDF9A6BF9B51}"/>
              </a:ext>
            </a:extLst>
          </p:cNvPr>
          <p:cNvSpPr txBox="1"/>
          <p:nvPr/>
        </p:nvSpPr>
        <p:spPr>
          <a:xfrm flipH="1" flipV="1">
            <a:off x="8068753" y="2326437"/>
            <a:ext cx="4018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B23CC4DD-ADC9-459E-B9D2-3FB3DAF42C7C}"/>
              </a:ext>
            </a:extLst>
          </p:cNvPr>
          <p:cNvSpPr txBox="1"/>
          <p:nvPr/>
        </p:nvSpPr>
        <p:spPr>
          <a:xfrm>
            <a:off x="4201449" y="4172785"/>
            <a:ext cx="5753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2A83EFDE-C989-4448-A61F-FE5791EAA18C}"/>
              </a:ext>
            </a:extLst>
          </p:cNvPr>
          <p:cNvSpPr txBox="1"/>
          <p:nvPr/>
        </p:nvSpPr>
        <p:spPr>
          <a:xfrm>
            <a:off x="0" y="1327981"/>
            <a:ext cx="41901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chemeClr val="accent1"/>
                </a:solidFill>
              </a:rPr>
              <a:t>Ma cible a 12 marques.</a:t>
            </a:r>
          </a:p>
          <a:p>
            <a:pPr algn="ctr"/>
            <a:endParaRPr lang="fr-FR" sz="3200" dirty="0">
              <a:solidFill>
                <a:schemeClr val="accent1"/>
              </a:solidFill>
            </a:endParaRPr>
          </a:p>
          <a:p>
            <a:r>
              <a:rPr lang="fr-FR" sz="3200" dirty="0">
                <a:solidFill>
                  <a:schemeClr val="accent1"/>
                </a:solidFill>
              </a:rPr>
              <a:t>Quel est mon score ?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36D3ACD4-C25F-4DDA-A5A0-B3FF9177E642}"/>
              </a:ext>
            </a:extLst>
          </p:cNvPr>
          <p:cNvSpPr txBox="1"/>
          <p:nvPr/>
        </p:nvSpPr>
        <p:spPr>
          <a:xfrm>
            <a:off x="7769436" y="3982062"/>
            <a:ext cx="520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EA2B3817-D0ED-4C3F-BFD7-D76DD4990E3E}"/>
              </a:ext>
            </a:extLst>
          </p:cNvPr>
          <p:cNvSpPr txBox="1"/>
          <p:nvPr/>
        </p:nvSpPr>
        <p:spPr>
          <a:xfrm>
            <a:off x="6175313" y="1300412"/>
            <a:ext cx="5623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331B437A-FF56-4FE4-890E-F33A966AE34B}"/>
              </a:ext>
            </a:extLst>
          </p:cNvPr>
          <p:cNvSpPr txBox="1"/>
          <p:nvPr/>
        </p:nvSpPr>
        <p:spPr>
          <a:xfrm>
            <a:off x="5056830" y="5245958"/>
            <a:ext cx="6233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F36C5507-9202-4EAC-B395-871707590177}"/>
              </a:ext>
            </a:extLst>
          </p:cNvPr>
          <p:cNvSpPr txBox="1"/>
          <p:nvPr/>
        </p:nvSpPr>
        <p:spPr>
          <a:xfrm>
            <a:off x="7194075" y="5880410"/>
            <a:ext cx="5623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B108CDED-463C-4AB1-92A5-7DDDF67486E9}"/>
              </a:ext>
            </a:extLst>
          </p:cNvPr>
          <p:cNvSpPr txBox="1"/>
          <p:nvPr/>
        </p:nvSpPr>
        <p:spPr>
          <a:xfrm>
            <a:off x="3536480" y="2931984"/>
            <a:ext cx="5623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5" name="TextShape 1">
            <a:extLst>
              <a:ext uri="{FF2B5EF4-FFF2-40B4-BE49-F238E27FC236}">
                <a16:creationId xmlns:a16="http://schemas.microsoft.com/office/drawing/2014/main" id="{28D8AFF7-0781-43E1-8B67-1B6F7DF69CE8}"/>
              </a:ext>
            </a:extLst>
          </p:cNvPr>
          <p:cNvSpPr txBox="1"/>
          <p:nvPr/>
        </p:nvSpPr>
        <p:spPr>
          <a:xfrm>
            <a:off x="139338" y="134280"/>
            <a:ext cx="2138669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3154284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24E54D5-BAEB-4DA3-AC98-1DB6CD5B123A}"/>
              </a:ext>
            </a:extLst>
          </p:cNvPr>
          <p:cNvSpPr/>
          <p:nvPr/>
        </p:nvSpPr>
        <p:spPr>
          <a:xfrm>
            <a:off x="5992836" y="-61164"/>
            <a:ext cx="329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chemeClr val="accent1"/>
                </a:solidFill>
              </a:rPr>
              <a:t>Ma cible a 12 marques.</a:t>
            </a:r>
          </a:p>
          <a:p>
            <a:r>
              <a:rPr lang="fr-FR" sz="2400" dirty="0">
                <a:solidFill>
                  <a:schemeClr val="accent1"/>
                </a:solidFill>
              </a:rPr>
              <a:t>Quel est mon score ?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0F5537A-48D8-4B30-9ECE-E37F37D716AD}"/>
              </a:ext>
            </a:extLst>
          </p:cNvPr>
          <p:cNvSpPr/>
          <p:nvPr/>
        </p:nvSpPr>
        <p:spPr>
          <a:xfrm>
            <a:off x="509401" y="1263000"/>
            <a:ext cx="1025409" cy="46166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1 000</a:t>
            </a:r>
            <a:endParaRPr lang="fr-FR" sz="2400" dirty="0">
              <a:solidFill>
                <a:srgbClr val="FF0000"/>
              </a:solidFill>
            </a:endParaRP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4223B29B-E390-43AE-B117-55BD51472B47}"/>
              </a:ext>
            </a:extLst>
          </p:cNvPr>
          <p:cNvGrpSpPr/>
          <p:nvPr/>
        </p:nvGrpSpPr>
        <p:grpSpPr>
          <a:xfrm>
            <a:off x="978200" y="3586889"/>
            <a:ext cx="555944" cy="1395662"/>
            <a:chOff x="978200" y="3586889"/>
            <a:chExt cx="555944" cy="1395662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642B51D8-9340-44B1-BAFE-A6173AF76755}"/>
                </a:ext>
              </a:extLst>
            </p:cNvPr>
            <p:cNvSpPr/>
            <p:nvPr/>
          </p:nvSpPr>
          <p:spPr>
            <a:xfrm>
              <a:off x="978200" y="4520886"/>
              <a:ext cx="544437" cy="461665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400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lang="fr-FR" sz="2400" dirty="0">
                <a:solidFill>
                  <a:srgbClr val="00B0F0"/>
                </a:solidFill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61597996-57DD-41D3-93B8-3BD2B48655BB}"/>
                </a:ext>
              </a:extLst>
            </p:cNvPr>
            <p:cNvSpPr/>
            <p:nvPr/>
          </p:nvSpPr>
          <p:spPr>
            <a:xfrm>
              <a:off x="982096" y="3586889"/>
              <a:ext cx="552048" cy="461665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txBody>
            <a:bodyPr wrap="square">
              <a:spAutoFit/>
            </a:bodyPr>
            <a:lstStyle/>
            <a:p>
              <a:r>
                <a:rPr lang="fr-FR" sz="2400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lang="fr-FR" sz="2400" dirty="0">
                <a:solidFill>
                  <a:srgbClr val="00B0F0"/>
                </a:solidFill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FC8211D7-4704-4658-9208-3B6539280E8D}"/>
                </a:ext>
              </a:extLst>
            </p:cNvPr>
            <p:cNvSpPr/>
            <p:nvPr/>
          </p:nvSpPr>
          <p:spPr>
            <a:xfrm>
              <a:off x="982096" y="4054980"/>
              <a:ext cx="544438" cy="461665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txBody>
            <a:bodyPr wrap="square">
              <a:spAutoFit/>
            </a:bodyPr>
            <a:lstStyle/>
            <a:p>
              <a:r>
                <a:rPr lang="fr-FR" sz="2400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lang="fr-FR" sz="2400" dirty="0">
                <a:solidFill>
                  <a:srgbClr val="00B0F0"/>
                </a:solidFill>
              </a:endParaRPr>
            </a:p>
          </p:txBody>
        </p:sp>
      </p:grpSp>
      <p:sp>
        <p:nvSpPr>
          <p:cNvPr id="53" name="Accolade fermante 52">
            <a:extLst>
              <a:ext uri="{FF2B5EF4-FFF2-40B4-BE49-F238E27FC236}">
                <a16:creationId xmlns:a16="http://schemas.microsoft.com/office/drawing/2014/main" id="{4C5B2E6B-725C-40E8-8027-12064C500E8B}"/>
              </a:ext>
            </a:extLst>
          </p:cNvPr>
          <p:cNvSpPr/>
          <p:nvPr/>
        </p:nvSpPr>
        <p:spPr>
          <a:xfrm>
            <a:off x="1594710" y="1277380"/>
            <a:ext cx="188772" cy="468659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CCC922C-9C6B-46A2-9830-4AF7A7513E2C}"/>
              </a:ext>
            </a:extLst>
          </p:cNvPr>
          <p:cNvSpPr/>
          <p:nvPr/>
        </p:nvSpPr>
        <p:spPr>
          <a:xfrm>
            <a:off x="1999466" y="1312028"/>
            <a:ext cx="1277537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1 000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55" name="Accolade fermante 54">
            <a:extLst>
              <a:ext uri="{FF2B5EF4-FFF2-40B4-BE49-F238E27FC236}">
                <a16:creationId xmlns:a16="http://schemas.microsoft.com/office/drawing/2014/main" id="{66BA42E4-3350-4EFE-820F-20F698A2CFF5}"/>
              </a:ext>
            </a:extLst>
          </p:cNvPr>
          <p:cNvSpPr/>
          <p:nvPr/>
        </p:nvSpPr>
        <p:spPr>
          <a:xfrm>
            <a:off x="1617199" y="1745673"/>
            <a:ext cx="130430" cy="1824170"/>
          </a:xfrm>
          <a:prstGeom prst="rightBrac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BDFA6D4-8A63-48AE-813F-23EC89FD954D}"/>
              </a:ext>
            </a:extLst>
          </p:cNvPr>
          <p:cNvSpPr/>
          <p:nvPr/>
        </p:nvSpPr>
        <p:spPr>
          <a:xfrm>
            <a:off x="2178469" y="2366816"/>
            <a:ext cx="1079072" cy="52322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400</a:t>
            </a:r>
            <a:endParaRPr lang="fr-FR" sz="2800" dirty="0">
              <a:solidFill>
                <a:schemeClr val="accent3"/>
              </a:solidFill>
            </a:endParaRPr>
          </a:p>
        </p:txBody>
      </p:sp>
      <p:sp>
        <p:nvSpPr>
          <p:cNvPr id="57" name="Accolade fermante 56">
            <a:extLst>
              <a:ext uri="{FF2B5EF4-FFF2-40B4-BE49-F238E27FC236}">
                <a16:creationId xmlns:a16="http://schemas.microsoft.com/office/drawing/2014/main" id="{56409DA1-642B-4C5C-8FF0-DB5470FC0447}"/>
              </a:ext>
            </a:extLst>
          </p:cNvPr>
          <p:cNvSpPr/>
          <p:nvPr/>
        </p:nvSpPr>
        <p:spPr>
          <a:xfrm>
            <a:off x="1567004" y="3609085"/>
            <a:ext cx="226023" cy="1378192"/>
          </a:xfrm>
          <a:prstGeom prst="rightBrac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D072358-1880-4736-98E6-6FF62D225320}"/>
              </a:ext>
            </a:extLst>
          </p:cNvPr>
          <p:cNvSpPr/>
          <p:nvPr/>
        </p:nvSpPr>
        <p:spPr>
          <a:xfrm>
            <a:off x="2391644" y="3941942"/>
            <a:ext cx="865897" cy="52322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fr-FR" sz="2800" dirty="0">
              <a:solidFill>
                <a:srgbClr val="00B0F0"/>
              </a:solidFill>
            </a:endParaRPr>
          </a:p>
        </p:txBody>
      </p:sp>
      <p:sp>
        <p:nvSpPr>
          <p:cNvPr id="59" name="Accolade fermante 58">
            <a:extLst>
              <a:ext uri="{FF2B5EF4-FFF2-40B4-BE49-F238E27FC236}">
                <a16:creationId xmlns:a16="http://schemas.microsoft.com/office/drawing/2014/main" id="{C7FB3EF4-A9E9-4CAF-BC26-F3160E284B7B}"/>
              </a:ext>
            </a:extLst>
          </p:cNvPr>
          <p:cNvSpPr/>
          <p:nvPr/>
        </p:nvSpPr>
        <p:spPr>
          <a:xfrm>
            <a:off x="1614432" y="4991313"/>
            <a:ext cx="146373" cy="1846607"/>
          </a:xfrm>
          <a:prstGeom prst="rightBrac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C000"/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086E000-EBBB-4592-BBD0-1B2AEF5BCD3F}"/>
              </a:ext>
            </a:extLst>
          </p:cNvPr>
          <p:cNvSpPr/>
          <p:nvPr/>
        </p:nvSpPr>
        <p:spPr>
          <a:xfrm>
            <a:off x="2619511" y="5591100"/>
            <a:ext cx="598486" cy="523220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fr-FR" sz="2800" dirty="0">
              <a:solidFill>
                <a:srgbClr val="FFC000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C91CF4A-FFC4-4EF9-BE4A-DB73ED95E9AB}"/>
              </a:ext>
            </a:extLst>
          </p:cNvPr>
          <p:cNvSpPr/>
          <p:nvPr/>
        </p:nvSpPr>
        <p:spPr>
          <a:xfrm>
            <a:off x="1783482" y="1287141"/>
            <a:ext cx="1596586" cy="50040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043E1D58-5335-4CDB-A2CB-AF77FB0DA9BD}"/>
              </a:ext>
            </a:extLst>
          </p:cNvPr>
          <p:cNvSpPr/>
          <p:nvPr/>
        </p:nvSpPr>
        <p:spPr>
          <a:xfrm>
            <a:off x="2067090" y="6316028"/>
            <a:ext cx="1104842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1 434</a:t>
            </a:r>
            <a:endParaRPr lang="fr-FR" sz="2800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B50CC1E-94DF-429E-BCB3-B46D58423E8C}"/>
              </a:ext>
            </a:extLst>
          </p:cNvPr>
          <p:cNvSpPr txBox="1"/>
          <p:nvPr/>
        </p:nvSpPr>
        <p:spPr>
          <a:xfrm>
            <a:off x="2245442" y="1725922"/>
            <a:ext cx="5424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+</a:t>
            </a: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7F22C4D5-D5B7-484A-9BDC-1DCDF0B48BC8}"/>
              </a:ext>
            </a:extLst>
          </p:cNvPr>
          <p:cNvSpPr txBox="1"/>
          <p:nvPr/>
        </p:nvSpPr>
        <p:spPr>
          <a:xfrm>
            <a:off x="2252040" y="2991577"/>
            <a:ext cx="5220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+</a:t>
            </a:r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id="{6C8D9E2C-3AED-44F9-983C-C2769665BC6E}"/>
              </a:ext>
            </a:extLst>
          </p:cNvPr>
          <p:cNvSpPr txBox="1"/>
          <p:nvPr/>
        </p:nvSpPr>
        <p:spPr>
          <a:xfrm>
            <a:off x="2224965" y="4689948"/>
            <a:ext cx="5424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+</a:t>
            </a:r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id="{CBA6F584-EC9D-47B4-AE8D-3B9336FCD425}"/>
              </a:ext>
            </a:extLst>
          </p:cNvPr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1 000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100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</a:t>
            </a:r>
          </a:p>
        </p:txBody>
      </p:sp>
      <p:sp>
        <p:nvSpPr>
          <p:cNvPr id="75" name="ZoneTexte 74">
            <a:extLst>
              <a:ext uri="{FF2B5EF4-FFF2-40B4-BE49-F238E27FC236}">
                <a16:creationId xmlns:a16="http://schemas.microsoft.com/office/drawing/2014/main" id="{252125C2-B15E-486E-AFA2-E0270FA1D352}"/>
              </a:ext>
            </a:extLst>
          </p:cNvPr>
          <p:cNvSpPr txBox="1"/>
          <p:nvPr/>
        </p:nvSpPr>
        <p:spPr>
          <a:xfrm>
            <a:off x="5927537" y="3714538"/>
            <a:ext cx="4018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AF8D9098-00F3-4E5B-8332-593836FA8031}"/>
              </a:ext>
            </a:extLst>
          </p:cNvPr>
          <p:cNvSpPr txBox="1"/>
          <p:nvPr/>
        </p:nvSpPr>
        <p:spPr>
          <a:xfrm>
            <a:off x="6135102" y="2524369"/>
            <a:ext cx="4018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77" name="ZoneTexte 76">
            <a:extLst>
              <a:ext uri="{FF2B5EF4-FFF2-40B4-BE49-F238E27FC236}">
                <a16:creationId xmlns:a16="http://schemas.microsoft.com/office/drawing/2014/main" id="{FB78B754-023C-46BB-98AC-54E08F913511}"/>
              </a:ext>
            </a:extLst>
          </p:cNvPr>
          <p:cNvSpPr txBox="1"/>
          <p:nvPr/>
        </p:nvSpPr>
        <p:spPr>
          <a:xfrm>
            <a:off x="7194075" y="3430187"/>
            <a:ext cx="520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78" name="ZoneTexte 77">
            <a:extLst>
              <a:ext uri="{FF2B5EF4-FFF2-40B4-BE49-F238E27FC236}">
                <a16:creationId xmlns:a16="http://schemas.microsoft.com/office/drawing/2014/main" id="{B1AB3809-9ECC-4658-90FA-82F816BA96A5}"/>
              </a:ext>
            </a:extLst>
          </p:cNvPr>
          <p:cNvSpPr txBox="1"/>
          <p:nvPr/>
        </p:nvSpPr>
        <p:spPr>
          <a:xfrm>
            <a:off x="4842111" y="3407075"/>
            <a:ext cx="5036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79" name="ZoneTexte 78">
            <a:extLst>
              <a:ext uri="{FF2B5EF4-FFF2-40B4-BE49-F238E27FC236}">
                <a16:creationId xmlns:a16="http://schemas.microsoft.com/office/drawing/2014/main" id="{6D90C931-F31D-4EAB-9652-F0DF2A131E96}"/>
              </a:ext>
            </a:extLst>
          </p:cNvPr>
          <p:cNvSpPr txBox="1"/>
          <p:nvPr/>
        </p:nvSpPr>
        <p:spPr>
          <a:xfrm>
            <a:off x="5735335" y="4938495"/>
            <a:ext cx="6035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80" name="ZoneTexte 79">
            <a:extLst>
              <a:ext uri="{FF2B5EF4-FFF2-40B4-BE49-F238E27FC236}">
                <a16:creationId xmlns:a16="http://schemas.microsoft.com/office/drawing/2014/main" id="{6EC8A8A6-443E-4C84-8B29-56DDA850B1DB}"/>
              </a:ext>
            </a:extLst>
          </p:cNvPr>
          <p:cNvSpPr txBox="1"/>
          <p:nvPr/>
        </p:nvSpPr>
        <p:spPr>
          <a:xfrm flipH="1" flipV="1">
            <a:off x="8068753" y="2326437"/>
            <a:ext cx="4018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81" name="ZoneTexte 80">
            <a:extLst>
              <a:ext uri="{FF2B5EF4-FFF2-40B4-BE49-F238E27FC236}">
                <a16:creationId xmlns:a16="http://schemas.microsoft.com/office/drawing/2014/main" id="{E998F303-79B8-49A7-92B2-867C47A0C663}"/>
              </a:ext>
            </a:extLst>
          </p:cNvPr>
          <p:cNvSpPr txBox="1"/>
          <p:nvPr/>
        </p:nvSpPr>
        <p:spPr>
          <a:xfrm>
            <a:off x="4201449" y="4172785"/>
            <a:ext cx="5395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83" name="ZoneTexte 82">
            <a:extLst>
              <a:ext uri="{FF2B5EF4-FFF2-40B4-BE49-F238E27FC236}">
                <a16:creationId xmlns:a16="http://schemas.microsoft.com/office/drawing/2014/main" id="{83FC3682-00D9-43A6-8CD5-5858B5264963}"/>
              </a:ext>
            </a:extLst>
          </p:cNvPr>
          <p:cNvSpPr txBox="1"/>
          <p:nvPr/>
        </p:nvSpPr>
        <p:spPr>
          <a:xfrm>
            <a:off x="7769437" y="3982062"/>
            <a:ext cx="5063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84" name="ZoneTexte 83">
            <a:extLst>
              <a:ext uri="{FF2B5EF4-FFF2-40B4-BE49-F238E27FC236}">
                <a16:creationId xmlns:a16="http://schemas.microsoft.com/office/drawing/2014/main" id="{7F2CEE7A-59DD-4301-91F8-EEF270F00116}"/>
              </a:ext>
            </a:extLst>
          </p:cNvPr>
          <p:cNvSpPr txBox="1"/>
          <p:nvPr/>
        </p:nvSpPr>
        <p:spPr>
          <a:xfrm>
            <a:off x="6175312" y="1300412"/>
            <a:ext cx="4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85" name="ZoneTexte 84">
            <a:extLst>
              <a:ext uri="{FF2B5EF4-FFF2-40B4-BE49-F238E27FC236}">
                <a16:creationId xmlns:a16="http://schemas.microsoft.com/office/drawing/2014/main" id="{210E8146-74CC-4F81-8065-4C48DA32A5C4}"/>
              </a:ext>
            </a:extLst>
          </p:cNvPr>
          <p:cNvSpPr txBox="1"/>
          <p:nvPr/>
        </p:nvSpPr>
        <p:spPr>
          <a:xfrm>
            <a:off x="5056830" y="5245958"/>
            <a:ext cx="4671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A1067142-8518-49DA-B734-5B4292553C36}"/>
              </a:ext>
            </a:extLst>
          </p:cNvPr>
          <p:cNvGrpSpPr/>
          <p:nvPr/>
        </p:nvGrpSpPr>
        <p:grpSpPr>
          <a:xfrm>
            <a:off x="780761" y="1731659"/>
            <a:ext cx="754049" cy="1849378"/>
            <a:chOff x="780761" y="1731659"/>
            <a:chExt cx="754049" cy="1849378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A046C958-5AE0-4576-9B74-A3BC76329448}"/>
                </a:ext>
              </a:extLst>
            </p:cNvPr>
            <p:cNvSpPr/>
            <p:nvPr/>
          </p:nvSpPr>
          <p:spPr>
            <a:xfrm>
              <a:off x="782729" y="1731659"/>
              <a:ext cx="752081" cy="461665"/>
            </a:xfrm>
            <a:prstGeom prst="rect">
              <a:avLst/>
            </a:prstGeom>
            <a:ln>
              <a:solidFill>
                <a:schemeClr val="accent3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4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100</a:t>
              </a:r>
              <a:endParaRPr lang="fr-FR" sz="2400" dirty="0">
                <a:solidFill>
                  <a:schemeClr val="accent3"/>
                </a:solidFill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0914980D-0E0C-4E23-B0F9-97AE6A0D3073}"/>
                </a:ext>
              </a:extLst>
            </p:cNvPr>
            <p:cNvSpPr/>
            <p:nvPr/>
          </p:nvSpPr>
          <p:spPr>
            <a:xfrm>
              <a:off x="782729" y="2192182"/>
              <a:ext cx="748980" cy="461665"/>
            </a:xfrm>
            <a:prstGeom prst="rect">
              <a:avLst/>
            </a:prstGeom>
            <a:ln>
              <a:solidFill>
                <a:schemeClr val="accent3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4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100</a:t>
              </a:r>
              <a:endParaRPr lang="fr-FR" sz="2400" dirty="0">
                <a:solidFill>
                  <a:schemeClr val="accent3"/>
                </a:solidFill>
              </a:endParaRP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047A5AAA-63EC-4B30-9852-B80A6CD08666}"/>
                </a:ext>
              </a:extLst>
            </p:cNvPr>
            <p:cNvSpPr/>
            <p:nvPr/>
          </p:nvSpPr>
          <p:spPr>
            <a:xfrm>
              <a:off x="782729" y="2653847"/>
              <a:ext cx="750948" cy="461665"/>
            </a:xfrm>
            <a:prstGeom prst="rect">
              <a:avLst/>
            </a:prstGeom>
            <a:ln>
              <a:solidFill>
                <a:schemeClr val="accent3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4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100</a:t>
              </a:r>
              <a:endParaRPr lang="fr-FR" sz="2400" dirty="0">
                <a:solidFill>
                  <a:schemeClr val="accent3"/>
                </a:solidFill>
              </a:endParaRP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046A4CFD-4E46-4182-924F-0E3006636926}"/>
                </a:ext>
              </a:extLst>
            </p:cNvPr>
            <p:cNvSpPr/>
            <p:nvPr/>
          </p:nvSpPr>
          <p:spPr>
            <a:xfrm>
              <a:off x="780761" y="3119372"/>
              <a:ext cx="750948" cy="461665"/>
            </a:xfrm>
            <a:prstGeom prst="rect">
              <a:avLst/>
            </a:prstGeom>
            <a:ln>
              <a:solidFill>
                <a:schemeClr val="accent3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4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100</a:t>
              </a:r>
              <a:endParaRPr lang="fr-FR" sz="2400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40" name="ZoneTexte 39">
            <a:extLst>
              <a:ext uri="{FF2B5EF4-FFF2-40B4-BE49-F238E27FC236}">
                <a16:creationId xmlns:a16="http://schemas.microsoft.com/office/drawing/2014/main" id="{79F0FBA8-8BDC-441D-A8FA-E503AB1B3EB5}"/>
              </a:ext>
            </a:extLst>
          </p:cNvPr>
          <p:cNvSpPr txBox="1"/>
          <p:nvPr/>
        </p:nvSpPr>
        <p:spPr>
          <a:xfrm>
            <a:off x="7194075" y="5880410"/>
            <a:ext cx="5623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3ED3AD4B-E3BE-4AFC-860F-2EDC36C0A8D4}"/>
              </a:ext>
            </a:extLst>
          </p:cNvPr>
          <p:cNvSpPr txBox="1"/>
          <p:nvPr/>
        </p:nvSpPr>
        <p:spPr>
          <a:xfrm>
            <a:off x="3536480" y="2931984"/>
            <a:ext cx="5623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88C51A8D-44A6-4EEF-9693-8A9A2F50B7C1}"/>
              </a:ext>
            </a:extLst>
          </p:cNvPr>
          <p:cNvGrpSpPr/>
          <p:nvPr/>
        </p:nvGrpSpPr>
        <p:grpSpPr>
          <a:xfrm>
            <a:off x="1122928" y="4991260"/>
            <a:ext cx="403606" cy="1846660"/>
            <a:chOff x="1122928" y="4991260"/>
            <a:chExt cx="403606" cy="1846660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648532C4-3988-4C76-80E0-BDA4600289A8}"/>
                </a:ext>
              </a:extLst>
            </p:cNvPr>
            <p:cNvSpPr/>
            <p:nvPr/>
          </p:nvSpPr>
          <p:spPr>
            <a:xfrm>
              <a:off x="1122940" y="5452925"/>
              <a:ext cx="399697" cy="461665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400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fr-FR" sz="2400" dirty="0">
                <a:solidFill>
                  <a:srgbClr val="FFC000"/>
                </a:solidFill>
              </a:endParaRP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A322C915-E1B1-4483-951C-857A0C88D62D}"/>
                </a:ext>
              </a:extLst>
            </p:cNvPr>
            <p:cNvSpPr/>
            <p:nvPr/>
          </p:nvSpPr>
          <p:spPr>
            <a:xfrm>
              <a:off x="1126838" y="4991260"/>
              <a:ext cx="398108" cy="461665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400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fr-FR" sz="2400" dirty="0">
                <a:solidFill>
                  <a:srgbClr val="FFC000"/>
                </a:solidFill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B9014ACA-FF0D-475C-A08F-B7B006F48319}"/>
                </a:ext>
              </a:extLst>
            </p:cNvPr>
            <p:cNvSpPr/>
            <p:nvPr/>
          </p:nvSpPr>
          <p:spPr>
            <a:xfrm>
              <a:off x="1122928" y="5914590"/>
              <a:ext cx="403606" cy="461665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400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fr-FR" sz="2400" dirty="0">
                <a:solidFill>
                  <a:srgbClr val="FFC000"/>
                </a:solidFill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0779D2CB-025B-4861-BC96-F246C7A636C0}"/>
                </a:ext>
              </a:extLst>
            </p:cNvPr>
            <p:cNvSpPr/>
            <p:nvPr/>
          </p:nvSpPr>
          <p:spPr>
            <a:xfrm>
              <a:off x="1126838" y="6376255"/>
              <a:ext cx="398108" cy="461665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400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fr-FR" sz="2400" dirty="0">
                <a:solidFill>
                  <a:srgbClr val="FFC000"/>
                </a:solidFill>
              </a:endParaRPr>
            </a:p>
          </p:txBody>
        </p:sp>
      </p:grpSp>
      <p:sp>
        <p:nvSpPr>
          <p:cNvPr id="46" name="TextShape 1">
            <a:extLst>
              <a:ext uri="{FF2B5EF4-FFF2-40B4-BE49-F238E27FC236}">
                <a16:creationId xmlns:a16="http://schemas.microsoft.com/office/drawing/2014/main" id="{58DEADCD-D57E-4E76-A03C-D93C44BD8D07}"/>
              </a:ext>
            </a:extLst>
          </p:cNvPr>
          <p:cNvSpPr txBox="1"/>
          <p:nvPr/>
        </p:nvSpPr>
        <p:spPr>
          <a:xfrm>
            <a:off x="139338" y="134280"/>
            <a:ext cx="2138669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2623113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7" grpId="0"/>
      <p:bldP spid="65" grpId="0"/>
      <p:bldP spid="6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139338" y="134280"/>
            <a:ext cx="2138669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BC0F505C-7F2D-4497-983B-951E536B66A3}"/>
              </a:ext>
            </a:extLst>
          </p:cNvPr>
          <p:cNvSpPr txBox="1"/>
          <p:nvPr/>
        </p:nvSpPr>
        <p:spPr>
          <a:xfrm>
            <a:off x="0" y="1254439"/>
            <a:ext cx="53499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accent1"/>
                </a:solidFill>
              </a:rPr>
              <a:t>Ma cible a 13 marques.</a:t>
            </a:r>
          </a:p>
          <a:p>
            <a:r>
              <a:rPr lang="fr-FR" sz="2000" dirty="0">
                <a:solidFill>
                  <a:schemeClr val="accent1"/>
                </a:solidFill>
              </a:rPr>
              <a:t>Mon score est de 5 332.</a:t>
            </a:r>
          </a:p>
          <a:p>
            <a:r>
              <a:rPr lang="fr-FR" sz="2000" dirty="0">
                <a:solidFill>
                  <a:schemeClr val="accent1"/>
                </a:solidFill>
              </a:rPr>
              <a:t>Comment placer ces 13 marques ?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B2F27339-0FD6-4946-A298-DEBCB6780E18}"/>
              </a:ext>
            </a:extLst>
          </p:cNvPr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1 000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100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</a:t>
            </a:r>
          </a:p>
        </p:txBody>
      </p:sp>
    </p:spTree>
    <p:extLst>
      <p:ext uri="{BB962C8B-B14F-4D97-AF65-F5344CB8AC3E}">
        <p14:creationId xmlns:p14="http://schemas.microsoft.com/office/powerpoint/2010/main" val="393657826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139338" y="134280"/>
            <a:ext cx="2138669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B5502E5-4203-415D-8658-596D16B8725F}"/>
              </a:ext>
            </a:extLst>
          </p:cNvPr>
          <p:cNvSpPr/>
          <p:nvPr/>
        </p:nvSpPr>
        <p:spPr>
          <a:xfrm>
            <a:off x="2123886" y="6153742"/>
            <a:ext cx="1167307" cy="61555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fr-FR" sz="3400" dirty="0"/>
              <a:t>5 332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7A0EB64-418F-44AF-9FC8-52168F20C462}"/>
              </a:ext>
            </a:extLst>
          </p:cNvPr>
          <p:cNvSpPr/>
          <p:nvPr/>
        </p:nvSpPr>
        <p:spPr>
          <a:xfrm>
            <a:off x="-18129" y="2967335"/>
            <a:ext cx="3363421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400" dirty="0"/>
              <a:t>5 x </a:t>
            </a:r>
            <a:r>
              <a:rPr lang="fr-FR" sz="3400" dirty="0">
                <a:solidFill>
                  <a:srgbClr val="FF0000"/>
                </a:solidFill>
              </a:rPr>
              <a:t>1 000 =   5 000</a:t>
            </a:r>
            <a:endParaRPr lang="fr-FR" sz="34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05FB4CC-4027-4EA5-91E9-69EB8AE3BDA9}"/>
              </a:ext>
            </a:extLst>
          </p:cNvPr>
          <p:cNvSpPr/>
          <p:nvPr/>
        </p:nvSpPr>
        <p:spPr>
          <a:xfrm>
            <a:off x="-18130" y="3810009"/>
            <a:ext cx="464033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400" dirty="0"/>
              <a:t>3 x    </a:t>
            </a:r>
            <a:r>
              <a:rPr lang="fr-FR" sz="3400" dirty="0">
                <a:solidFill>
                  <a:srgbClr val="92D050"/>
                </a:solidFill>
              </a:rPr>
              <a:t>100 =       300</a:t>
            </a:r>
            <a:endParaRPr lang="fr-FR" sz="34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E52BBE1-4273-4B8E-95C6-FC998BABE173}"/>
              </a:ext>
            </a:extLst>
          </p:cNvPr>
          <p:cNvSpPr/>
          <p:nvPr/>
        </p:nvSpPr>
        <p:spPr>
          <a:xfrm>
            <a:off x="-401" y="4597273"/>
            <a:ext cx="3358612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400" dirty="0"/>
              <a:t>3 x      </a:t>
            </a:r>
            <a:r>
              <a:rPr lang="fr-FR" sz="3400" dirty="0">
                <a:solidFill>
                  <a:srgbClr val="00B0F0"/>
                </a:solidFill>
              </a:rPr>
              <a:t>10 =         30</a:t>
            </a:r>
            <a:endParaRPr lang="fr-FR" sz="34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130A05E-3E70-4C1E-AB33-C85372227CDD}"/>
              </a:ext>
            </a:extLst>
          </p:cNvPr>
          <p:cNvSpPr/>
          <p:nvPr/>
        </p:nvSpPr>
        <p:spPr>
          <a:xfrm>
            <a:off x="-105332" y="5439947"/>
            <a:ext cx="362645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400" dirty="0">
                <a:solidFill>
                  <a:srgbClr val="FF0000"/>
                </a:solidFill>
              </a:rPr>
              <a:t> </a:t>
            </a:r>
            <a:r>
              <a:rPr lang="fr-FR" sz="3400" dirty="0"/>
              <a:t>2 x         </a:t>
            </a:r>
            <a:r>
              <a:rPr lang="fr-FR" sz="3400" dirty="0">
                <a:solidFill>
                  <a:srgbClr val="FFC000"/>
                </a:solidFill>
              </a:rPr>
              <a:t>1 =           2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CAF4C70A-7923-4B0F-868D-40B662A94A19}"/>
              </a:ext>
            </a:extLst>
          </p:cNvPr>
          <p:cNvSpPr txBox="1"/>
          <p:nvPr/>
        </p:nvSpPr>
        <p:spPr>
          <a:xfrm>
            <a:off x="0" y="1254439"/>
            <a:ext cx="53499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accent1"/>
                </a:solidFill>
              </a:rPr>
              <a:t>Ma cible a 13 marques.</a:t>
            </a:r>
          </a:p>
          <a:p>
            <a:r>
              <a:rPr lang="fr-FR" sz="2000" dirty="0">
                <a:solidFill>
                  <a:schemeClr val="accent1"/>
                </a:solidFill>
              </a:rPr>
              <a:t>Mon score est de 5 332.</a:t>
            </a:r>
          </a:p>
          <a:p>
            <a:r>
              <a:rPr lang="fr-FR" sz="2000" dirty="0">
                <a:solidFill>
                  <a:schemeClr val="accent1"/>
                </a:solidFill>
              </a:rPr>
              <a:t>Comment placer ces 13 marques ?</a:t>
            </a: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058F78DF-2FBB-472B-9C5B-698E2C6606B4}"/>
              </a:ext>
            </a:extLst>
          </p:cNvPr>
          <p:cNvGrpSpPr/>
          <p:nvPr/>
        </p:nvGrpSpPr>
        <p:grpSpPr>
          <a:xfrm>
            <a:off x="4201449" y="1972494"/>
            <a:ext cx="3408051" cy="2908177"/>
            <a:chOff x="4201449" y="1972494"/>
            <a:chExt cx="3408051" cy="2908177"/>
          </a:xfrm>
        </p:grpSpPr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A38756A1-4AFE-460E-BC96-457ABC07C213}"/>
                </a:ext>
              </a:extLst>
            </p:cNvPr>
            <p:cNvSpPr txBox="1"/>
            <p:nvPr/>
          </p:nvSpPr>
          <p:spPr>
            <a:xfrm>
              <a:off x="5352174" y="1972494"/>
              <a:ext cx="49719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D010DBE2-B820-4B22-8FA4-7155F89D283C}"/>
                </a:ext>
              </a:extLst>
            </p:cNvPr>
            <p:cNvSpPr txBox="1"/>
            <p:nvPr/>
          </p:nvSpPr>
          <p:spPr>
            <a:xfrm>
              <a:off x="7194073" y="2409752"/>
              <a:ext cx="41542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9066CFF4-03BE-4414-AF8E-AEF76C20699F}"/>
                </a:ext>
              </a:extLst>
            </p:cNvPr>
            <p:cNvSpPr txBox="1"/>
            <p:nvPr/>
          </p:nvSpPr>
          <p:spPr>
            <a:xfrm>
              <a:off x="4201449" y="4172785"/>
              <a:ext cx="47973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1FBA7EBE-9659-41B4-82B5-7907671DEE4D}"/>
              </a:ext>
            </a:extLst>
          </p:cNvPr>
          <p:cNvSpPr/>
          <p:nvPr/>
        </p:nvSpPr>
        <p:spPr>
          <a:xfrm>
            <a:off x="1989040" y="2992993"/>
            <a:ext cx="1279746" cy="307223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653E4F3-2980-421A-9739-BEF477227888}"/>
              </a:ext>
            </a:extLst>
          </p:cNvPr>
          <p:cNvSpPr/>
          <p:nvPr/>
        </p:nvSpPr>
        <p:spPr>
          <a:xfrm>
            <a:off x="24482" y="3061156"/>
            <a:ext cx="292459" cy="307223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7FAA61D-0190-44CA-8B98-1872DFB8DA2D}"/>
              </a:ext>
            </a:extLst>
          </p:cNvPr>
          <p:cNvSpPr/>
          <p:nvPr/>
        </p:nvSpPr>
        <p:spPr>
          <a:xfrm>
            <a:off x="-18609" y="6153741"/>
            <a:ext cx="1607812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fr-FR" sz="3200" dirty="0"/>
              <a:t>13 </a:t>
            </a:r>
            <a:r>
              <a:rPr lang="fr-FR" sz="2000" dirty="0"/>
              <a:t>marques</a:t>
            </a:r>
            <a:endParaRPr lang="fr-FR" sz="3200" dirty="0"/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6E1DD4A0-612D-45ED-9021-A3291A48EB8D}"/>
              </a:ext>
            </a:extLst>
          </p:cNvPr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1 000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100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C1013606-D0EE-4F81-BD08-6960D9D5D12F}"/>
              </a:ext>
            </a:extLst>
          </p:cNvPr>
          <p:cNvGrpSpPr/>
          <p:nvPr/>
        </p:nvGrpSpPr>
        <p:grpSpPr>
          <a:xfrm>
            <a:off x="5582158" y="3114217"/>
            <a:ext cx="1403928" cy="1766454"/>
            <a:chOff x="5582158" y="3114217"/>
            <a:chExt cx="1403928" cy="1766454"/>
          </a:xfrm>
        </p:grpSpPr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5903E8F0-EE13-446B-B011-556C4B82BA96}"/>
                </a:ext>
              </a:extLst>
            </p:cNvPr>
            <p:cNvSpPr txBox="1"/>
            <p:nvPr/>
          </p:nvSpPr>
          <p:spPr>
            <a:xfrm>
              <a:off x="5967643" y="3442950"/>
              <a:ext cx="51625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38" name="ZoneTexte 37">
              <a:extLst>
                <a:ext uri="{FF2B5EF4-FFF2-40B4-BE49-F238E27FC236}">
                  <a16:creationId xmlns:a16="http://schemas.microsoft.com/office/drawing/2014/main" id="{04679BED-56B1-4CDB-879E-42F7BB1B1539}"/>
                </a:ext>
              </a:extLst>
            </p:cNvPr>
            <p:cNvSpPr txBox="1"/>
            <p:nvPr/>
          </p:nvSpPr>
          <p:spPr>
            <a:xfrm>
              <a:off x="6139092" y="4172785"/>
              <a:ext cx="36380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65EF5C97-ABC2-44A5-9797-6E4BAEDC6053}"/>
                </a:ext>
              </a:extLst>
            </p:cNvPr>
            <p:cNvSpPr txBox="1"/>
            <p:nvPr/>
          </p:nvSpPr>
          <p:spPr>
            <a:xfrm>
              <a:off x="5582158" y="3992448"/>
              <a:ext cx="2228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id="{096FC883-24E9-48B8-A69D-702D7BC5C0FB}"/>
                </a:ext>
              </a:extLst>
            </p:cNvPr>
            <p:cNvSpPr txBox="1"/>
            <p:nvPr/>
          </p:nvSpPr>
          <p:spPr>
            <a:xfrm>
              <a:off x="6489284" y="3552245"/>
              <a:ext cx="49680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5824D88E-518F-44C5-838A-D9586B25A292}"/>
                </a:ext>
              </a:extLst>
            </p:cNvPr>
            <p:cNvSpPr txBox="1"/>
            <p:nvPr/>
          </p:nvSpPr>
          <p:spPr>
            <a:xfrm>
              <a:off x="5616947" y="3114217"/>
              <a:ext cx="5623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5259E190-C92E-4954-AAAD-65FE4C24DCC4}"/>
              </a:ext>
            </a:extLst>
          </p:cNvPr>
          <p:cNvGrpSpPr/>
          <p:nvPr/>
        </p:nvGrpSpPr>
        <p:grpSpPr>
          <a:xfrm>
            <a:off x="5055959" y="2490416"/>
            <a:ext cx="2614374" cy="2691204"/>
            <a:chOff x="5055959" y="2490416"/>
            <a:chExt cx="2614374" cy="2691204"/>
          </a:xfrm>
        </p:grpSpPr>
        <p:sp>
          <p:nvSpPr>
            <p:cNvPr id="32" name="ZoneTexte 31">
              <a:extLst>
                <a:ext uri="{FF2B5EF4-FFF2-40B4-BE49-F238E27FC236}">
                  <a16:creationId xmlns:a16="http://schemas.microsoft.com/office/drawing/2014/main" id="{FB136157-D298-474F-9B0F-05E5A3E96E9A}"/>
                </a:ext>
              </a:extLst>
            </p:cNvPr>
            <p:cNvSpPr txBox="1"/>
            <p:nvPr/>
          </p:nvSpPr>
          <p:spPr>
            <a:xfrm>
              <a:off x="7126597" y="3818842"/>
              <a:ext cx="54373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4C16CCF9-1131-4156-8F52-F610B3622164}"/>
                </a:ext>
              </a:extLst>
            </p:cNvPr>
            <p:cNvSpPr txBox="1"/>
            <p:nvPr/>
          </p:nvSpPr>
          <p:spPr>
            <a:xfrm>
              <a:off x="5055959" y="4473734"/>
              <a:ext cx="526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76F8CCB7-3BFE-45DE-8EE3-8E9F90D47434}"/>
                </a:ext>
              </a:extLst>
            </p:cNvPr>
            <p:cNvSpPr txBox="1"/>
            <p:nvPr/>
          </p:nvSpPr>
          <p:spPr>
            <a:xfrm>
              <a:off x="6132256" y="2490416"/>
              <a:ext cx="5623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</p:grpSp>
      <p:grpSp>
        <p:nvGrpSpPr>
          <p:cNvPr id="7" name="Groupe 6">
            <a:extLst>
              <a:ext uri="{FF2B5EF4-FFF2-40B4-BE49-F238E27FC236}">
                <a16:creationId xmlns:a16="http://schemas.microsoft.com/office/drawing/2014/main" id="{9938D87B-234A-4274-9BBC-2AB07106FD91}"/>
              </a:ext>
            </a:extLst>
          </p:cNvPr>
          <p:cNvGrpSpPr/>
          <p:nvPr/>
        </p:nvGrpSpPr>
        <p:grpSpPr>
          <a:xfrm>
            <a:off x="4558320" y="1232218"/>
            <a:ext cx="2179365" cy="5186951"/>
            <a:chOff x="4558320" y="1232218"/>
            <a:chExt cx="2179365" cy="5186951"/>
          </a:xfrm>
        </p:grpSpPr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9ADD6C6D-77C3-4056-BE7F-316845D166B0}"/>
                </a:ext>
              </a:extLst>
            </p:cNvPr>
            <p:cNvSpPr txBox="1"/>
            <p:nvPr/>
          </p:nvSpPr>
          <p:spPr>
            <a:xfrm>
              <a:off x="4558320" y="5711283"/>
              <a:ext cx="4705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CE8F1C6B-B994-4888-B28B-FB1E6C9D878D}"/>
                </a:ext>
              </a:extLst>
            </p:cNvPr>
            <p:cNvSpPr txBox="1"/>
            <p:nvPr/>
          </p:nvSpPr>
          <p:spPr>
            <a:xfrm>
              <a:off x="6175313" y="1232218"/>
              <a:ext cx="5623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2078106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5" grpId="0"/>
      <p:bldP spid="26" grpId="0"/>
      <p:bldP spid="27" grpId="0"/>
      <p:bldP spid="28" grpId="0"/>
      <p:bldP spid="22" grpId="0" animBg="1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457200" y="134280"/>
            <a:ext cx="2138669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9" name="TextShape 2"/>
          <p:cNvSpPr txBox="1"/>
          <p:nvPr/>
        </p:nvSpPr>
        <p:spPr>
          <a:xfrm>
            <a:off x="5992836" y="134280"/>
            <a:ext cx="2693603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100 000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10 000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1 000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4211F73-18F6-4FAF-BA00-92595373E9C0}"/>
              </a:ext>
            </a:extLst>
          </p:cNvPr>
          <p:cNvSpPr txBox="1"/>
          <p:nvPr/>
        </p:nvSpPr>
        <p:spPr>
          <a:xfrm>
            <a:off x="5982701" y="3265906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EDC9ACF-4753-48EF-A375-B9185DA78937}"/>
              </a:ext>
            </a:extLst>
          </p:cNvPr>
          <p:cNvSpPr txBox="1"/>
          <p:nvPr/>
        </p:nvSpPr>
        <p:spPr>
          <a:xfrm>
            <a:off x="5927537" y="3973792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E758F21-333C-490D-A371-8F3546CC96F8}"/>
              </a:ext>
            </a:extLst>
          </p:cNvPr>
          <p:cNvSpPr txBox="1"/>
          <p:nvPr/>
        </p:nvSpPr>
        <p:spPr>
          <a:xfrm>
            <a:off x="6135101" y="2524369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A9349444-4BF1-4796-A658-CA16BE9ACFCE}"/>
              </a:ext>
            </a:extLst>
          </p:cNvPr>
          <p:cNvSpPr txBox="1"/>
          <p:nvPr/>
        </p:nvSpPr>
        <p:spPr>
          <a:xfrm>
            <a:off x="7194074" y="3430187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CE14DFD-0658-4BEA-BEED-901806FDAF5D}"/>
              </a:ext>
            </a:extLst>
          </p:cNvPr>
          <p:cNvSpPr txBox="1"/>
          <p:nvPr/>
        </p:nvSpPr>
        <p:spPr>
          <a:xfrm>
            <a:off x="4842111" y="3407075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192DD70-5790-437E-9465-DE8863C5A733}"/>
              </a:ext>
            </a:extLst>
          </p:cNvPr>
          <p:cNvSpPr txBox="1"/>
          <p:nvPr/>
        </p:nvSpPr>
        <p:spPr>
          <a:xfrm>
            <a:off x="5735335" y="4938495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C94D7D62-70D3-4E14-A0BB-BEAC4050E222}"/>
              </a:ext>
            </a:extLst>
          </p:cNvPr>
          <p:cNvSpPr txBox="1"/>
          <p:nvPr/>
        </p:nvSpPr>
        <p:spPr>
          <a:xfrm>
            <a:off x="5352174" y="1972494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9294F8F7-2A31-4FA2-95C5-EDF9A6BF9B51}"/>
              </a:ext>
            </a:extLst>
          </p:cNvPr>
          <p:cNvSpPr txBox="1"/>
          <p:nvPr/>
        </p:nvSpPr>
        <p:spPr>
          <a:xfrm flipH="1" flipV="1">
            <a:off x="8068753" y="2326437"/>
            <a:ext cx="4018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D70E19D9-B02D-47EF-A7B6-3096168002CD}"/>
              </a:ext>
            </a:extLst>
          </p:cNvPr>
          <p:cNvSpPr txBox="1"/>
          <p:nvPr/>
        </p:nvSpPr>
        <p:spPr>
          <a:xfrm>
            <a:off x="7194073" y="2409752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B23CC4DD-ADC9-459E-B9D2-3FB3DAF42C7C}"/>
              </a:ext>
            </a:extLst>
          </p:cNvPr>
          <p:cNvSpPr txBox="1"/>
          <p:nvPr/>
        </p:nvSpPr>
        <p:spPr>
          <a:xfrm>
            <a:off x="4201449" y="4172785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2A83EFDE-C989-4448-A61F-FE5791EAA18C}"/>
              </a:ext>
            </a:extLst>
          </p:cNvPr>
          <p:cNvSpPr txBox="1"/>
          <p:nvPr/>
        </p:nvSpPr>
        <p:spPr>
          <a:xfrm>
            <a:off x="6886060" y="6215901"/>
            <a:ext cx="2433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Ma cible a 10 marques.</a:t>
            </a:r>
          </a:p>
          <a:p>
            <a:r>
              <a:rPr lang="fr-FR" dirty="0">
                <a:solidFill>
                  <a:srgbClr val="00B050"/>
                </a:solidFill>
              </a:rPr>
              <a:t>Quel est mon score 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D7F5D1-9A20-4CCD-B894-FE48DD947D43}"/>
              </a:ext>
            </a:extLst>
          </p:cNvPr>
          <p:cNvSpPr/>
          <p:nvPr/>
        </p:nvSpPr>
        <p:spPr>
          <a:xfrm>
            <a:off x="59418" y="1287141"/>
            <a:ext cx="1475393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100 000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484168F-487F-4D03-A985-2995D8477F86}"/>
              </a:ext>
            </a:extLst>
          </p:cNvPr>
          <p:cNvSpPr/>
          <p:nvPr/>
        </p:nvSpPr>
        <p:spPr>
          <a:xfrm>
            <a:off x="59418" y="1806239"/>
            <a:ext cx="1475393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100 000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FCD8543-1E17-454B-8482-6E826AB0A0C6}"/>
              </a:ext>
            </a:extLst>
          </p:cNvPr>
          <p:cNvSpPr/>
          <p:nvPr/>
        </p:nvSpPr>
        <p:spPr>
          <a:xfrm>
            <a:off x="257273" y="2878312"/>
            <a:ext cx="1277538" cy="52322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10 000</a:t>
            </a:r>
            <a:endParaRPr lang="fr-FR" sz="2800" dirty="0">
              <a:solidFill>
                <a:schemeClr val="accent3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E5D5E60-B4C2-4498-969E-E9B22DE25129}"/>
              </a:ext>
            </a:extLst>
          </p:cNvPr>
          <p:cNvSpPr/>
          <p:nvPr/>
        </p:nvSpPr>
        <p:spPr>
          <a:xfrm>
            <a:off x="257274" y="2355092"/>
            <a:ext cx="1277537" cy="52322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10 000</a:t>
            </a:r>
            <a:endParaRPr lang="fr-FR" sz="2800" dirty="0">
              <a:solidFill>
                <a:schemeClr val="accent3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7203F3A-5BAD-4A02-8C6C-B91F757DFBEB}"/>
              </a:ext>
            </a:extLst>
          </p:cNvPr>
          <p:cNvSpPr/>
          <p:nvPr/>
        </p:nvSpPr>
        <p:spPr>
          <a:xfrm>
            <a:off x="260933" y="3401532"/>
            <a:ext cx="1273878" cy="52322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10 000</a:t>
            </a:r>
            <a:endParaRPr lang="fr-FR" sz="2800" dirty="0">
              <a:solidFill>
                <a:schemeClr val="accent3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19D99A9-E64B-438F-A93D-9AB6F53E2C86}"/>
              </a:ext>
            </a:extLst>
          </p:cNvPr>
          <p:cNvSpPr/>
          <p:nvPr/>
        </p:nvSpPr>
        <p:spPr>
          <a:xfrm>
            <a:off x="250513" y="3924752"/>
            <a:ext cx="1281197" cy="52322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10 000</a:t>
            </a:r>
            <a:endParaRPr lang="fr-FR" sz="28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17749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5 000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300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50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5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EDC9ACF-4753-48EF-A375-B9185DA78937}"/>
              </a:ext>
            </a:extLst>
          </p:cNvPr>
          <p:cNvSpPr txBox="1"/>
          <p:nvPr/>
        </p:nvSpPr>
        <p:spPr>
          <a:xfrm>
            <a:off x="5927537" y="3714538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E758F21-333C-490D-A371-8F3546CC96F8}"/>
              </a:ext>
            </a:extLst>
          </p:cNvPr>
          <p:cNvSpPr txBox="1"/>
          <p:nvPr/>
        </p:nvSpPr>
        <p:spPr>
          <a:xfrm>
            <a:off x="6135101" y="2524369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A9349444-4BF1-4796-A658-CA16BE9ACFCE}"/>
              </a:ext>
            </a:extLst>
          </p:cNvPr>
          <p:cNvSpPr txBox="1"/>
          <p:nvPr/>
        </p:nvSpPr>
        <p:spPr>
          <a:xfrm>
            <a:off x="7194074" y="3430187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CE14DFD-0658-4BEA-BEED-901806FDAF5D}"/>
              </a:ext>
            </a:extLst>
          </p:cNvPr>
          <p:cNvSpPr txBox="1"/>
          <p:nvPr/>
        </p:nvSpPr>
        <p:spPr>
          <a:xfrm>
            <a:off x="4842111" y="3407075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192DD70-5790-437E-9465-DE8863C5A733}"/>
              </a:ext>
            </a:extLst>
          </p:cNvPr>
          <p:cNvSpPr txBox="1"/>
          <p:nvPr/>
        </p:nvSpPr>
        <p:spPr>
          <a:xfrm>
            <a:off x="5735335" y="4938495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9294F8F7-2A31-4FA2-95C5-EDF9A6BF9B51}"/>
              </a:ext>
            </a:extLst>
          </p:cNvPr>
          <p:cNvSpPr txBox="1"/>
          <p:nvPr/>
        </p:nvSpPr>
        <p:spPr>
          <a:xfrm flipH="1" flipV="1">
            <a:off x="8068753" y="2326437"/>
            <a:ext cx="4018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B23CC4DD-ADC9-459E-B9D2-3FB3DAF42C7C}"/>
              </a:ext>
            </a:extLst>
          </p:cNvPr>
          <p:cNvSpPr txBox="1"/>
          <p:nvPr/>
        </p:nvSpPr>
        <p:spPr>
          <a:xfrm>
            <a:off x="4201449" y="4172785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2A83EFDE-C989-4448-A61F-FE5791EAA18C}"/>
              </a:ext>
            </a:extLst>
          </p:cNvPr>
          <p:cNvSpPr txBox="1"/>
          <p:nvPr/>
        </p:nvSpPr>
        <p:spPr>
          <a:xfrm>
            <a:off x="0" y="1327981"/>
            <a:ext cx="41901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chemeClr val="accent1"/>
                </a:solidFill>
              </a:rPr>
              <a:t>Ma cible a 10 marques.</a:t>
            </a:r>
          </a:p>
          <a:p>
            <a:pPr algn="ctr"/>
            <a:endParaRPr lang="fr-FR" sz="3200" dirty="0">
              <a:solidFill>
                <a:schemeClr val="accent1"/>
              </a:solidFill>
            </a:endParaRPr>
          </a:p>
          <a:p>
            <a:r>
              <a:rPr lang="fr-FR" sz="3200" dirty="0">
                <a:solidFill>
                  <a:schemeClr val="accent1"/>
                </a:solidFill>
              </a:rPr>
              <a:t>Quel est mon score ?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36D3ACD4-C25F-4DDA-A5A0-B3FF9177E642}"/>
              </a:ext>
            </a:extLst>
          </p:cNvPr>
          <p:cNvSpPr txBox="1"/>
          <p:nvPr/>
        </p:nvSpPr>
        <p:spPr>
          <a:xfrm>
            <a:off x="7769436" y="3982062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EA2B3817-D0ED-4C3F-BFD7-D76DD4990E3E}"/>
              </a:ext>
            </a:extLst>
          </p:cNvPr>
          <p:cNvSpPr txBox="1"/>
          <p:nvPr/>
        </p:nvSpPr>
        <p:spPr>
          <a:xfrm>
            <a:off x="6175312" y="1300412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331B437A-FF56-4FE4-890E-F33A966AE34B}"/>
              </a:ext>
            </a:extLst>
          </p:cNvPr>
          <p:cNvSpPr txBox="1"/>
          <p:nvPr/>
        </p:nvSpPr>
        <p:spPr>
          <a:xfrm>
            <a:off x="5056830" y="5245958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8" name="TextShape 1">
            <a:extLst>
              <a:ext uri="{FF2B5EF4-FFF2-40B4-BE49-F238E27FC236}">
                <a16:creationId xmlns:a16="http://schemas.microsoft.com/office/drawing/2014/main" id="{14902DBD-2AF5-4621-AA0E-B08BA364D580}"/>
              </a:ext>
            </a:extLst>
          </p:cNvPr>
          <p:cNvSpPr txBox="1"/>
          <p:nvPr/>
        </p:nvSpPr>
        <p:spPr>
          <a:xfrm>
            <a:off x="139338" y="134280"/>
            <a:ext cx="2138669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167427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24E54D5-BAEB-4DA3-AC98-1DB6CD5B123A}"/>
              </a:ext>
            </a:extLst>
          </p:cNvPr>
          <p:cNvSpPr/>
          <p:nvPr/>
        </p:nvSpPr>
        <p:spPr>
          <a:xfrm>
            <a:off x="5992836" y="-61164"/>
            <a:ext cx="329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chemeClr val="accent1"/>
                </a:solidFill>
              </a:rPr>
              <a:t>Ma cible a 10 marques.</a:t>
            </a:r>
          </a:p>
          <a:p>
            <a:r>
              <a:rPr lang="fr-FR" sz="2400" dirty="0">
                <a:solidFill>
                  <a:schemeClr val="accent1"/>
                </a:solidFill>
              </a:rPr>
              <a:t>Quel est mon score ?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0F5537A-48D8-4B30-9ECE-E37F37D716AD}"/>
              </a:ext>
            </a:extLst>
          </p:cNvPr>
          <p:cNvSpPr/>
          <p:nvPr/>
        </p:nvSpPr>
        <p:spPr>
          <a:xfrm>
            <a:off x="509401" y="1344888"/>
            <a:ext cx="1025409" cy="46166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5 000</a:t>
            </a:r>
            <a:endParaRPr lang="fr-FR" sz="2400" dirty="0">
              <a:solidFill>
                <a:srgbClr val="FF0000"/>
              </a:solidFill>
            </a:endParaRP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40D971CC-DA71-43BD-9720-4C59C78C7525}"/>
              </a:ext>
            </a:extLst>
          </p:cNvPr>
          <p:cNvGrpSpPr/>
          <p:nvPr/>
        </p:nvGrpSpPr>
        <p:grpSpPr>
          <a:xfrm>
            <a:off x="978200" y="3668777"/>
            <a:ext cx="555944" cy="1395662"/>
            <a:chOff x="978200" y="3668777"/>
            <a:chExt cx="555944" cy="1395662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642B51D8-9340-44B1-BAFE-A6173AF76755}"/>
                </a:ext>
              </a:extLst>
            </p:cNvPr>
            <p:cNvSpPr/>
            <p:nvPr/>
          </p:nvSpPr>
          <p:spPr>
            <a:xfrm>
              <a:off x="978200" y="4602774"/>
              <a:ext cx="544437" cy="461665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400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50</a:t>
              </a:r>
              <a:endParaRPr lang="fr-FR" sz="2400" dirty="0">
                <a:solidFill>
                  <a:srgbClr val="00B0F0"/>
                </a:solidFill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61597996-57DD-41D3-93B8-3BD2B48655BB}"/>
                </a:ext>
              </a:extLst>
            </p:cNvPr>
            <p:cNvSpPr/>
            <p:nvPr/>
          </p:nvSpPr>
          <p:spPr>
            <a:xfrm>
              <a:off x="982096" y="3668777"/>
              <a:ext cx="552048" cy="461665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txBody>
            <a:bodyPr wrap="square">
              <a:spAutoFit/>
            </a:bodyPr>
            <a:lstStyle/>
            <a:p>
              <a:r>
                <a:rPr lang="fr-FR" sz="2400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50</a:t>
              </a:r>
              <a:endParaRPr lang="fr-FR" sz="2400" dirty="0">
                <a:solidFill>
                  <a:srgbClr val="00B0F0"/>
                </a:solidFill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FC8211D7-4704-4658-9208-3B6539280E8D}"/>
                </a:ext>
              </a:extLst>
            </p:cNvPr>
            <p:cNvSpPr/>
            <p:nvPr/>
          </p:nvSpPr>
          <p:spPr>
            <a:xfrm>
              <a:off x="982096" y="4136868"/>
              <a:ext cx="544438" cy="461665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txBody>
            <a:bodyPr wrap="square">
              <a:spAutoFit/>
            </a:bodyPr>
            <a:lstStyle/>
            <a:p>
              <a:r>
                <a:rPr lang="fr-FR" sz="2400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50</a:t>
              </a:r>
              <a:endParaRPr lang="fr-FR" sz="2400" dirty="0">
                <a:solidFill>
                  <a:srgbClr val="00B0F0"/>
                </a:solidFill>
              </a:endParaRPr>
            </a:p>
          </p:txBody>
        </p:sp>
      </p:grpSp>
      <p:sp>
        <p:nvSpPr>
          <p:cNvPr id="53" name="Accolade fermante 52">
            <a:extLst>
              <a:ext uri="{FF2B5EF4-FFF2-40B4-BE49-F238E27FC236}">
                <a16:creationId xmlns:a16="http://schemas.microsoft.com/office/drawing/2014/main" id="{4C5B2E6B-725C-40E8-8027-12064C500E8B}"/>
              </a:ext>
            </a:extLst>
          </p:cNvPr>
          <p:cNvSpPr/>
          <p:nvPr/>
        </p:nvSpPr>
        <p:spPr>
          <a:xfrm>
            <a:off x="1594710" y="1344888"/>
            <a:ext cx="188772" cy="468659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CCC922C-9C6B-46A2-9830-4AF7A7513E2C}"/>
              </a:ext>
            </a:extLst>
          </p:cNvPr>
          <p:cNvSpPr/>
          <p:nvPr/>
        </p:nvSpPr>
        <p:spPr>
          <a:xfrm>
            <a:off x="1999466" y="1381628"/>
            <a:ext cx="1277537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5 000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55" name="Accolade fermante 54">
            <a:extLst>
              <a:ext uri="{FF2B5EF4-FFF2-40B4-BE49-F238E27FC236}">
                <a16:creationId xmlns:a16="http://schemas.microsoft.com/office/drawing/2014/main" id="{66BA42E4-3350-4EFE-820F-20F698A2CFF5}"/>
              </a:ext>
            </a:extLst>
          </p:cNvPr>
          <p:cNvSpPr/>
          <p:nvPr/>
        </p:nvSpPr>
        <p:spPr>
          <a:xfrm>
            <a:off x="1617199" y="1827137"/>
            <a:ext cx="130430" cy="1824170"/>
          </a:xfrm>
          <a:prstGeom prst="rightBrac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BDFA6D4-8A63-48AE-813F-23EC89FD954D}"/>
              </a:ext>
            </a:extLst>
          </p:cNvPr>
          <p:cNvSpPr/>
          <p:nvPr/>
        </p:nvSpPr>
        <p:spPr>
          <a:xfrm>
            <a:off x="2178469" y="2470859"/>
            <a:ext cx="1079072" cy="52322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1 200</a:t>
            </a:r>
            <a:endParaRPr lang="fr-FR" sz="2800" dirty="0">
              <a:solidFill>
                <a:schemeClr val="accent3"/>
              </a:solidFill>
            </a:endParaRPr>
          </a:p>
        </p:txBody>
      </p:sp>
      <p:sp>
        <p:nvSpPr>
          <p:cNvPr id="57" name="Accolade fermante 56">
            <a:extLst>
              <a:ext uri="{FF2B5EF4-FFF2-40B4-BE49-F238E27FC236}">
                <a16:creationId xmlns:a16="http://schemas.microsoft.com/office/drawing/2014/main" id="{56409DA1-642B-4C5C-8FF0-DB5470FC0447}"/>
              </a:ext>
            </a:extLst>
          </p:cNvPr>
          <p:cNvSpPr/>
          <p:nvPr/>
        </p:nvSpPr>
        <p:spPr>
          <a:xfrm>
            <a:off x="1567004" y="3678604"/>
            <a:ext cx="226023" cy="1378192"/>
          </a:xfrm>
          <a:prstGeom prst="rightBrac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D072358-1880-4736-98E6-6FF62D225320}"/>
              </a:ext>
            </a:extLst>
          </p:cNvPr>
          <p:cNvSpPr/>
          <p:nvPr/>
        </p:nvSpPr>
        <p:spPr>
          <a:xfrm>
            <a:off x="2391644" y="3928390"/>
            <a:ext cx="865897" cy="52322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</a:t>
            </a:r>
            <a:endParaRPr lang="fr-FR" sz="2800" dirty="0">
              <a:solidFill>
                <a:srgbClr val="00B0F0"/>
              </a:solidFill>
            </a:endParaRPr>
          </a:p>
        </p:txBody>
      </p:sp>
      <p:sp>
        <p:nvSpPr>
          <p:cNvPr id="59" name="Accolade fermante 58">
            <a:extLst>
              <a:ext uri="{FF2B5EF4-FFF2-40B4-BE49-F238E27FC236}">
                <a16:creationId xmlns:a16="http://schemas.microsoft.com/office/drawing/2014/main" id="{C7FB3EF4-A9E9-4CAF-BC26-F3160E284B7B}"/>
              </a:ext>
            </a:extLst>
          </p:cNvPr>
          <p:cNvSpPr/>
          <p:nvPr/>
        </p:nvSpPr>
        <p:spPr>
          <a:xfrm>
            <a:off x="1593144" y="5060197"/>
            <a:ext cx="116840" cy="914847"/>
          </a:xfrm>
          <a:prstGeom prst="rightBrac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C000"/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086E000-EBBB-4592-BBD0-1B2AEF5BCD3F}"/>
              </a:ext>
            </a:extLst>
          </p:cNvPr>
          <p:cNvSpPr/>
          <p:nvPr/>
        </p:nvSpPr>
        <p:spPr>
          <a:xfrm>
            <a:off x="2619511" y="5206957"/>
            <a:ext cx="598486" cy="523220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fr-FR" sz="2800" dirty="0">
              <a:solidFill>
                <a:srgbClr val="FFC000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C91CF4A-FFC4-4EF9-BE4A-DB73ED95E9AB}"/>
              </a:ext>
            </a:extLst>
          </p:cNvPr>
          <p:cNvSpPr/>
          <p:nvPr/>
        </p:nvSpPr>
        <p:spPr>
          <a:xfrm>
            <a:off x="1783482" y="1287141"/>
            <a:ext cx="1596586" cy="471129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043E1D58-5335-4CDB-A2CB-AF77FB0DA9BD}"/>
              </a:ext>
            </a:extLst>
          </p:cNvPr>
          <p:cNvSpPr/>
          <p:nvPr/>
        </p:nvSpPr>
        <p:spPr>
          <a:xfrm>
            <a:off x="2067090" y="6021566"/>
            <a:ext cx="1104842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fr-FR" sz="28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360</a:t>
            </a:r>
            <a:endParaRPr lang="fr-FR" sz="2800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B50CC1E-94DF-429E-BCB3-B46D58423E8C}"/>
              </a:ext>
            </a:extLst>
          </p:cNvPr>
          <p:cNvSpPr txBox="1"/>
          <p:nvPr/>
        </p:nvSpPr>
        <p:spPr>
          <a:xfrm>
            <a:off x="2245442" y="1813547"/>
            <a:ext cx="5424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+</a:t>
            </a: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7F22C4D5-D5B7-484A-9BDC-1DCDF0B48BC8}"/>
              </a:ext>
            </a:extLst>
          </p:cNvPr>
          <p:cNvSpPr txBox="1"/>
          <p:nvPr/>
        </p:nvSpPr>
        <p:spPr>
          <a:xfrm>
            <a:off x="2190518" y="3116337"/>
            <a:ext cx="5424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+</a:t>
            </a:r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id="{6C8D9E2C-3AED-44F9-983C-C2769665BC6E}"/>
              </a:ext>
            </a:extLst>
          </p:cNvPr>
          <p:cNvSpPr txBox="1"/>
          <p:nvPr/>
        </p:nvSpPr>
        <p:spPr>
          <a:xfrm>
            <a:off x="2169791" y="4455258"/>
            <a:ext cx="5424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+</a:t>
            </a: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ED21C961-CD75-4436-BB99-9B8CF9F81DF6}"/>
              </a:ext>
            </a:extLst>
          </p:cNvPr>
          <p:cNvGrpSpPr/>
          <p:nvPr/>
        </p:nvGrpSpPr>
        <p:grpSpPr>
          <a:xfrm>
            <a:off x="1126838" y="5064439"/>
            <a:ext cx="398108" cy="933997"/>
            <a:chOff x="1126838" y="5064439"/>
            <a:chExt cx="398108" cy="933997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648532C4-3988-4C76-80E0-BDA4600289A8}"/>
                </a:ext>
              </a:extLst>
            </p:cNvPr>
            <p:cNvSpPr/>
            <p:nvPr/>
          </p:nvSpPr>
          <p:spPr>
            <a:xfrm>
              <a:off x="1126838" y="5536771"/>
              <a:ext cx="395799" cy="461665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400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fr-FR" sz="2400" dirty="0">
                <a:solidFill>
                  <a:srgbClr val="FFC000"/>
                </a:solidFill>
              </a:endParaRP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A322C915-E1B1-4483-951C-857A0C88D62D}"/>
                </a:ext>
              </a:extLst>
            </p:cNvPr>
            <p:cNvSpPr/>
            <p:nvPr/>
          </p:nvSpPr>
          <p:spPr>
            <a:xfrm>
              <a:off x="1126838" y="5064439"/>
              <a:ext cx="398108" cy="461665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400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fr-FR" sz="2400" dirty="0">
                <a:solidFill>
                  <a:srgbClr val="FFC000"/>
                </a:solidFill>
              </a:endParaRPr>
            </a:p>
          </p:txBody>
        </p:sp>
      </p:grpSp>
      <p:sp>
        <p:nvSpPr>
          <p:cNvPr id="64" name="ZoneTexte 63">
            <a:extLst>
              <a:ext uri="{FF2B5EF4-FFF2-40B4-BE49-F238E27FC236}">
                <a16:creationId xmlns:a16="http://schemas.microsoft.com/office/drawing/2014/main" id="{CBA6F584-EC9D-47B4-AE8D-3B9336FCD425}"/>
              </a:ext>
            </a:extLst>
          </p:cNvPr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5 000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300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50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5</a:t>
            </a:r>
          </a:p>
        </p:txBody>
      </p:sp>
      <p:sp>
        <p:nvSpPr>
          <p:cNvPr id="75" name="ZoneTexte 74">
            <a:extLst>
              <a:ext uri="{FF2B5EF4-FFF2-40B4-BE49-F238E27FC236}">
                <a16:creationId xmlns:a16="http://schemas.microsoft.com/office/drawing/2014/main" id="{252125C2-B15E-486E-AFA2-E0270FA1D352}"/>
              </a:ext>
            </a:extLst>
          </p:cNvPr>
          <p:cNvSpPr txBox="1"/>
          <p:nvPr/>
        </p:nvSpPr>
        <p:spPr>
          <a:xfrm>
            <a:off x="5927537" y="3714538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AF8D9098-00F3-4E5B-8332-593836FA8031}"/>
              </a:ext>
            </a:extLst>
          </p:cNvPr>
          <p:cNvSpPr txBox="1"/>
          <p:nvPr/>
        </p:nvSpPr>
        <p:spPr>
          <a:xfrm>
            <a:off x="6135101" y="2524369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77" name="ZoneTexte 76">
            <a:extLst>
              <a:ext uri="{FF2B5EF4-FFF2-40B4-BE49-F238E27FC236}">
                <a16:creationId xmlns:a16="http://schemas.microsoft.com/office/drawing/2014/main" id="{FB78B754-023C-46BB-98AC-54E08F913511}"/>
              </a:ext>
            </a:extLst>
          </p:cNvPr>
          <p:cNvSpPr txBox="1"/>
          <p:nvPr/>
        </p:nvSpPr>
        <p:spPr>
          <a:xfrm>
            <a:off x="7194074" y="3430187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78" name="ZoneTexte 77">
            <a:extLst>
              <a:ext uri="{FF2B5EF4-FFF2-40B4-BE49-F238E27FC236}">
                <a16:creationId xmlns:a16="http://schemas.microsoft.com/office/drawing/2014/main" id="{B1AB3809-9ECC-4658-90FA-82F816BA96A5}"/>
              </a:ext>
            </a:extLst>
          </p:cNvPr>
          <p:cNvSpPr txBox="1"/>
          <p:nvPr/>
        </p:nvSpPr>
        <p:spPr>
          <a:xfrm>
            <a:off x="4842111" y="3407075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79" name="ZoneTexte 78">
            <a:extLst>
              <a:ext uri="{FF2B5EF4-FFF2-40B4-BE49-F238E27FC236}">
                <a16:creationId xmlns:a16="http://schemas.microsoft.com/office/drawing/2014/main" id="{6D90C931-F31D-4EAB-9652-F0DF2A131E96}"/>
              </a:ext>
            </a:extLst>
          </p:cNvPr>
          <p:cNvSpPr txBox="1"/>
          <p:nvPr/>
        </p:nvSpPr>
        <p:spPr>
          <a:xfrm>
            <a:off x="5735335" y="4938495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80" name="ZoneTexte 79">
            <a:extLst>
              <a:ext uri="{FF2B5EF4-FFF2-40B4-BE49-F238E27FC236}">
                <a16:creationId xmlns:a16="http://schemas.microsoft.com/office/drawing/2014/main" id="{6EC8A8A6-443E-4C84-8B29-56DDA850B1DB}"/>
              </a:ext>
            </a:extLst>
          </p:cNvPr>
          <p:cNvSpPr txBox="1"/>
          <p:nvPr/>
        </p:nvSpPr>
        <p:spPr>
          <a:xfrm flipH="1" flipV="1">
            <a:off x="8068753" y="2326437"/>
            <a:ext cx="4018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81" name="ZoneTexte 80">
            <a:extLst>
              <a:ext uri="{FF2B5EF4-FFF2-40B4-BE49-F238E27FC236}">
                <a16:creationId xmlns:a16="http://schemas.microsoft.com/office/drawing/2014/main" id="{E998F303-79B8-49A7-92B2-867C47A0C663}"/>
              </a:ext>
            </a:extLst>
          </p:cNvPr>
          <p:cNvSpPr txBox="1"/>
          <p:nvPr/>
        </p:nvSpPr>
        <p:spPr>
          <a:xfrm>
            <a:off x="4201449" y="4172785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83" name="ZoneTexte 82">
            <a:extLst>
              <a:ext uri="{FF2B5EF4-FFF2-40B4-BE49-F238E27FC236}">
                <a16:creationId xmlns:a16="http://schemas.microsoft.com/office/drawing/2014/main" id="{83FC3682-00D9-43A6-8CD5-5858B5264963}"/>
              </a:ext>
            </a:extLst>
          </p:cNvPr>
          <p:cNvSpPr txBox="1"/>
          <p:nvPr/>
        </p:nvSpPr>
        <p:spPr>
          <a:xfrm>
            <a:off x="7769436" y="3982062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84" name="ZoneTexte 83">
            <a:extLst>
              <a:ext uri="{FF2B5EF4-FFF2-40B4-BE49-F238E27FC236}">
                <a16:creationId xmlns:a16="http://schemas.microsoft.com/office/drawing/2014/main" id="{7F2CEE7A-59DD-4301-91F8-EEF270F00116}"/>
              </a:ext>
            </a:extLst>
          </p:cNvPr>
          <p:cNvSpPr txBox="1"/>
          <p:nvPr/>
        </p:nvSpPr>
        <p:spPr>
          <a:xfrm>
            <a:off x="6175312" y="1300412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85" name="ZoneTexte 84">
            <a:extLst>
              <a:ext uri="{FF2B5EF4-FFF2-40B4-BE49-F238E27FC236}">
                <a16:creationId xmlns:a16="http://schemas.microsoft.com/office/drawing/2014/main" id="{210E8146-74CC-4F81-8065-4C48DA32A5C4}"/>
              </a:ext>
            </a:extLst>
          </p:cNvPr>
          <p:cNvSpPr txBox="1"/>
          <p:nvPr/>
        </p:nvSpPr>
        <p:spPr>
          <a:xfrm>
            <a:off x="5056830" y="5245958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92F92BF9-793C-4935-B38D-68055A48DD88}"/>
              </a:ext>
            </a:extLst>
          </p:cNvPr>
          <p:cNvGrpSpPr/>
          <p:nvPr/>
        </p:nvGrpSpPr>
        <p:grpSpPr>
          <a:xfrm>
            <a:off x="780761" y="1813547"/>
            <a:ext cx="754049" cy="1849378"/>
            <a:chOff x="780761" y="1813547"/>
            <a:chExt cx="754049" cy="1849378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A046C958-5AE0-4576-9B74-A3BC76329448}"/>
                </a:ext>
              </a:extLst>
            </p:cNvPr>
            <p:cNvSpPr/>
            <p:nvPr/>
          </p:nvSpPr>
          <p:spPr>
            <a:xfrm>
              <a:off x="782729" y="1813547"/>
              <a:ext cx="752081" cy="461665"/>
            </a:xfrm>
            <a:prstGeom prst="rect">
              <a:avLst/>
            </a:prstGeom>
            <a:ln>
              <a:solidFill>
                <a:schemeClr val="accent3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4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300</a:t>
              </a:r>
              <a:endParaRPr lang="fr-FR" sz="2400" dirty="0">
                <a:solidFill>
                  <a:schemeClr val="accent3"/>
                </a:solidFill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0914980D-0E0C-4E23-B0F9-97AE6A0D3073}"/>
                </a:ext>
              </a:extLst>
            </p:cNvPr>
            <p:cNvSpPr/>
            <p:nvPr/>
          </p:nvSpPr>
          <p:spPr>
            <a:xfrm>
              <a:off x="782729" y="2274070"/>
              <a:ext cx="748980" cy="461665"/>
            </a:xfrm>
            <a:prstGeom prst="rect">
              <a:avLst/>
            </a:prstGeom>
            <a:ln>
              <a:solidFill>
                <a:schemeClr val="accent3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4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300</a:t>
              </a:r>
              <a:endParaRPr lang="fr-FR" sz="2400" dirty="0">
                <a:solidFill>
                  <a:schemeClr val="accent3"/>
                </a:solidFill>
              </a:endParaRP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047A5AAA-63EC-4B30-9852-B80A6CD08666}"/>
                </a:ext>
              </a:extLst>
            </p:cNvPr>
            <p:cNvSpPr/>
            <p:nvPr/>
          </p:nvSpPr>
          <p:spPr>
            <a:xfrm>
              <a:off x="782729" y="2735735"/>
              <a:ext cx="750948" cy="461665"/>
            </a:xfrm>
            <a:prstGeom prst="rect">
              <a:avLst/>
            </a:prstGeom>
            <a:ln>
              <a:solidFill>
                <a:schemeClr val="accent3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4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300</a:t>
              </a:r>
              <a:endParaRPr lang="fr-FR" sz="2400" dirty="0">
                <a:solidFill>
                  <a:schemeClr val="accent3"/>
                </a:solidFill>
              </a:endParaRP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046A4CFD-4E46-4182-924F-0E3006636926}"/>
                </a:ext>
              </a:extLst>
            </p:cNvPr>
            <p:cNvSpPr/>
            <p:nvPr/>
          </p:nvSpPr>
          <p:spPr>
            <a:xfrm>
              <a:off x="780761" y="3201260"/>
              <a:ext cx="750948" cy="461665"/>
            </a:xfrm>
            <a:prstGeom prst="rect">
              <a:avLst/>
            </a:prstGeom>
            <a:ln>
              <a:solidFill>
                <a:schemeClr val="accent3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4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300</a:t>
              </a:r>
              <a:endParaRPr lang="fr-FR" sz="2400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40" name="TextShape 1">
            <a:extLst>
              <a:ext uri="{FF2B5EF4-FFF2-40B4-BE49-F238E27FC236}">
                <a16:creationId xmlns:a16="http://schemas.microsoft.com/office/drawing/2014/main" id="{7BF6C795-25A4-4830-B76F-F113942B83C4}"/>
              </a:ext>
            </a:extLst>
          </p:cNvPr>
          <p:cNvSpPr txBox="1"/>
          <p:nvPr/>
        </p:nvSpPr>
        <p:spPr>
          <a:xfrm>
            <a:off x="139338" y="134280"/>
            <a:ext cx="2138669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152728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7" grpId="0"/>
      <p:bldP spid="65" grpId="0"/>
      <p:bldP spid="6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139338" y="134280"/>
            <a:ext cx="2138669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19B75ABD-FFC2-44C4-AF29-793F243DA605}"/>
              </a:ext>
            </a:extLst>
          </p:cNvPr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5 000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300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50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5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9BCAB62-2940-4F9D-8550-82C57CAE3366}"/>
              </a:ext>
            </a:extLst>
          </p:cNvPr>
          <p:cNvSpPr txBox="1"/>
          <p:nvPr/>
        </p:nvSpPr>
        <p:spPr>
          <a:xfrm>
            <a:off x="0" y="1254439"/>
            <a:ext cx="53499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accent1"/>
                </a:solidFill>
              </a:rPr>
              <a:t>Ma cible a 10 marques.</a:t>
            </a:r>
          </a:p>
          <a:p>
            <a:r>
              <a:rPr lang="fr-FR" sz="2000" dirty="0">
                <a:solidFill>
                  <a:schemeClr val="accent1"/>
                </a:solidFill>
              </a:rPr>
              <a:t>Mon score est de 20 755.</a:t>
            </a:r>
          </a:p>
          <a:p>
            <a:r>
              <a:rPr lang="fr-FR" sz="2000" dirty="0">
                <a:solidFill>
                  <a:schemeClr val="accent1"/>
                </a:solidFill>
              </a:rPr>
              <a:t>Comment placer ces 10 marques ?</a:t>
            </a:r>
          </a:p>
        </p:txBody>
      </p:sp>
    </p:spTree>
    <p:extLst>
      <p:ext uri="{BB962C8B-B14F-4D97-AF65-F5344CB8AC3E}">
        <p14:creationId xmlns:p14="http://schemas.microsoft.com/office/powerpoint/2010/main" val="353511522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139338" y="134280"/>
            <a:ext cx="2138669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B5502E5-4203-415D-8658-596D16B8725F}"/>
              </a:ext>
            </a:extLst>
          </p:cNvPr>
          <p:cNvSpPr/>
          <p:nvPr/>
        </p:nvSpPr>
        <p:spPr>
          <a:xfrm>
            <a:off x="2001054" y="6153742"/>
            <a:ext cx="1319592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fr-FR" sz="3200" dirty="0"/>
              <a:t>20 755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7A0EB64-418F-44AF-9FC8-52168F20C462}"/>
              </a:ext>
            </a:extLst>
          </p:cNvPr>
          <p:cNvSpPr/>
          <p:nvPr/>
        </p:nvSpPr>
        <p:spPr>
          <a:xfrm>
            <a:off x="-18129" y="2967335"/>
            <a:ext cx="3389069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400" dirty="0"/>
              <a:t>4 x </a:t>
            </a:r>
            <a:r>
              <a:rPr lang="fr-FR" sz="3400" dirty="0">
                <a:solidFill>
                  <a:srgbClr val="FF0000"/>
                </a:solidFill>
              </a:rPr>
              <a:t>5 000 = 20 000</a:t>
            </a:r>
            <a:endParaRPr lang="fr-FR" sz="34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05FB4CC-4027-4EA5-91E9-69EB8AE3BDA9}"/>
              </a:ext>
            </a:extLst>
          </p:cNvPr>
          <p:cNvSpPr/>
          <p:nvPr/>
        </p:nvSpPr>
        <p:spPr>
          <a:xfrm>
            <a:off x="-18130" y="3810009"/>
            <a:ext cx="464033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400" dirty="0"/>
              <a:t>2 x    </a:t>
            </a:r>
            <a:r>
              <a:rPr lang="fr-FR" sz="3400" dirty="0">
                <a:solidFill>
                  <a:srgbClr val="92D050"/>
                </a:solidFill>
              </a:rPr>
              <a:t>300 =       600</a:t>
            </a:r>
            <a:endParaRPr lang="fr-FR" sz="34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E52BBE1-4273-4B8E-95C6-FC998BABE173}"/>
              </a:ext>
            </a:extLst>
          </p:cNvPr>
          <p:cNvSpPr/>
          <p:nvPr/>
        </p:nvSpPr>
        <p:spPr>
          <a:xfrm>
            <a:off x="-401" y="4597273"/>
            <a:ext cx="3384260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400" dirty="0"/>
              <a:t>3 x      </a:t>
            </a:r>
            <a:r>
              <a:rPr lang="fr-FR" sz="3400" dirty="0">
                <a:solidFill>
                  <a:srgbClr val="00B0F0"/>
                </a:solidFill>
              </a:rPr>
              <a:t>50 =       150</a:t>
            </a:r>
            <a:endParaRPr lang="fr-FR" sz="34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130A05E-3E70-4C1E-AB33-C85372227CDD}"/>
              </a:ext>
            </a:extLst>
          </p:cNvPr>
          <p:cNvSpPr/>
          <p:nvPr/>
        </p:nvSpPr>
        <p:spPr>
          <a:xfrm>
            <a:off x="-68589" y="5439947"/>
            <a:ext cx="338907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400" dirty="0">
                <a:solidFill>
                  <a:srgbClr val="FF0000"/>
                </a:solidFill>
              </a:rPr>
              <a:t> </a:t>
            </a:r>
            <a:r>
              <a:rPr lang="fr-FR" sz="3400" dirty="0"/>
              <a:t>1 x        </a:t>
            </a:r>
            <a:r>
              <a:rPr lang="fr-FR" sz="3400" dirty="0">
                <a:solidFill>
                  <a:srgbClr val="FFC000"/>
                </a:solidFill>
              </a:rPr>
              <a:t>5 =           5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CFBE5A26-4C6C-4FCC-83E7-2B6B0114D4FC}"/>
              </a:ext>
            </a:extLst>
          </p:cNvPr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5 000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300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50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5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CAF4C70A-7923-4B0F-868D-40B662A94A19}"/>
              </a:ext>
            </a:extLst>
          </p:cNvPr>
          <p:cNvSpPr txBox="1"/>
          <p:nvPr/>
        </p:nvSpPr>
        <p:spPr>
          <a:xfrm>
            <a:off x="0" y="1254439"/>
            <a:ext cx="53499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accent1"/>
                </a:solidFill>
              </a:rPr>
              <a:t>Ma cible a 10 marques.</a:t>
            </a:r>
          </a:p>
          <a:p>
            <a:r>
              <a:rPr lang="fr-FR" sz="2000" dirty="0">
                <a:solidFill>
                  <a:schemeClr val="accent1"/>
                </a:solidFill>
              </a:rPr>
              <a:t>Mon score est de 20 755.</a:t>
            </a:r>
          </a:p>
          <a:p>
            <a:r>
              <a:rPr lang="fr-FR" sz="2000" dirty="0">
                <a:solidFill>
                  <a:schemeClr val="accent1"/>
                </a:solidFill>
              </a:rPr>
              <a:t>Comment placer ces 10 marques ?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5903E8F0-EE13-446B-B011-556C4B82BA96}"/>
              </a:ext>
            </a:extLst>
          </p:cNvPr>
          <p:cNvSpPr txBox="1"/>
          <p:nvPr/>
        </p:nvSpPr>
        <p:spPr>
          <a:xfrm>
            <a:off x="5927537" y="3415275"/>
            <a:ext cx="516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FB136157-D298-474F-9B0F-05E5A3E96E9A}"/>
              </a:ext>
            </a:extLst>
          </p:cNvPr>
          <p:cNvSpPr txBox="1"/>
          <p:nvPr/>
        </p:nvSpPr>
        <p:spPr>
          <a:xfrm>
            <a:off x="7126596" y="3818842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4C16CCF9-1131-4156-8F52-F610B3622164}"/>
              </a:ext>
            </a:extLst>
          </p:cNvPr>
          <p:cNvSpPr txBox="1"/>
          <p:nvPr/>
        </p:nvSpPr>
        <p:spPr>
          <a:xfrm>
            <a:off x="5055958" y="4473734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A38756A1-4AFE-460E-BC96-457ABC07C213}"/>
              </a:ext>
            </a:extLst>
          </p:cNvPr>
          <p:cNvSpPr txBox="1"/>
          <p:nvPr/>
        </p:nvSpPr>
        <p:spPr>
          <a:xfrm>
            <a:off x="5352174" y="1972494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D010DBE2-B820-4B22-8FA4-7155F89D283C}"/>
              </a:ext>
            </a:extLst>
          </p:cNvPr>
          <p:cNvSpPr txBox="1"/>
          <p:nvPr/>
        </p:nvSpPr>
        <p:spPr>
          <a:xfrm>
            <a:off x="7194073" y="2409752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9066CFF4-03BE-4414-AF8E-AEF76C20699F}"/>
              </a:ext>
            </a:extLst>
          </p:cNvPr>
          <p:cNvSpPr txBox="1"/>
          <p:nvPr/>
        </p:nvSpPr>
        <p:spPr>
          <a:xfrm>
            <a:off x="4201449" y="4172785"/>
            <a:ext cx="4797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9ADD6C6D-77C3-4056-BE7F-316845D166B0}"/>
              </a:ext>
            </a:extLst>
          </p:cNvPr>
          <p:cNvSpPr txBox="1"/>
          <p:nvPr/>
        </p:nvSpPr>
        <p:spPr>
          <a:xfrm>
            <a:off x="4558320" y="5711283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04679BED-56B1-4CDB-879E-42F7BB1B1539}"/>
              </a:ext>
            </a:extLst>
          </p:cNvPr>
          <p:cNvSpPr txBox="1"/>
          <p:nvPr/>
        </p:nvSpPr>
        <p:spPr>
          <a:xfrm>
            <a:off x="6139092" y="4172785"/>
            <a:ext cx="215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65EF5C97-ABC2-44A5-9797-6E4BAEDC6053}"/>
              </a:ext>
            </a:extLst>
          </p:cNvPr>
          <p:cNvSpPr txBox="1"/>
          <p:nvPr/>
        </p:nvSpPr>
        <p:spPr>
          <a:xfrm>
            <a:off x="5430735" y="3772370"/>
            <a:ext cx="222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096FC883-24E9-48B8-A69D-702D7BC5C0FB}"/>
              </a:ext>
            </a:extLst>
          </p:cNvPr>
          <p:cNvSpPr txBox="1"/>
          <p:nvPr/>
        </p:nvSpPr>
        <p:spPr>
          <a:xfrm>
            <a:off x="6380733" y="3655790"/>
            <a:ext cx="4968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FBA7EBE-9659-41B4-82B5-7907671DEE4D}"/>
              </a:ext>
            </a:extLst>
          </p:cNvPr>
          <p:cNvSpPr/>
          <p:nvPr/>
        </p:nvSpPr>
        <p:spPr>
          <a:xfrm>
            <a:off x="1989040" y="2992993"/>
            <a:ext cx="1279746" cy="307223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653E4F3-2980-421A-9739-BEF477227888}"/>
              </a:ext>
            </a:extLst>
          </p:cNvPr>
          <p:cNvSpPr/>
          <p:nvPr/>
        </p:nvSpPr>
        <p:spPr>
          <a:xfrm>
            <a:off x="24482" y="3061156"/>
            <a:ext cx="292459" cy="307223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7FAA61D-0190-44CA-8B98-1872DFB8DA2D}"/>
              </a:ext>
            </a:extLst>
          </p:cNvPr>
          <p:cNvSpPr/>
          <p:nvPr/>
        </p:nvSpPr>
        <p:spPr>
          <a:xfrm>
            <a:off x="-18609" y="6153741"/>
            <a:ext cx="1607812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fr-FR" sz="3200" dirty="0"/>
              <a:t>10 </a:t>
            </a:r>
            <a:r>
              <a:rPr lang="fr-FR" sz="2000" dirty="0"/>
              <a:t>marques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75210235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5" grpId="0"/>
      <p:bldP spid="26" grpId="0"/>
      <p:bldP spid="27" grpId="0"/>
      <p:bldP spid="28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22" grpId="0" animBg="1"/>
      <p:bldP spid="23" grpId="0" animBg="1"/>
      <p:bldP spid="2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7EDC9ACF-4753-48EF-A375-B9185DA78937}"/>
              </a:ext>
            </a:extLst>
          </p:cNvPr>
          <p:cNvSpPr txBox="1"/>
          <p:nvPr/>
        </p:nvSpPr>
        <p:spPr>
          <a:xfrm>
            <a:off x="5927537" y="3429000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E758F21-333C-490D-A371-8F3546CC96F8}"/>
              </a:ext>
            </a:extLst>
          </p:cNvPr>
          <p:cNvSpPr txBox="1"/>
          <p:nvPr/>
        </p:nvSpPr>
        <p:spPr>
          <a:xfrm>
            <a:off x="6135101" y="2524369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A9349444-4BF1-4796-A658-CA16BE9ACFCE}"/>
              </a:ext>
            </a:extLst>
          </p:cNvPr>
          <p:cNvSpPr txBox="1"/>
          <p:nvPr/>
        </p:nvSpPr>
        <p:spPr>
          <a:xfrm>
            <a:off x="7194074" y="3430187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CE14DFD-0658-4BEA-BEED-901806FDAF5D}"/>
              </a:ext>
            </a:extLst>
          </p:cNvPr>
          <p:cNvSpPr txBox="1"/>
          <p:nvPr/>
        </p:nvSpPr>
        <p:spPr>
          <a:xfrm>
            <a:off x="5563015" y="3675872"/>
            <a:ext cx="495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192DD70-5790-437E-9465-DE8863C5A733}"/>
              </a:ext>
            </a:extLst>
          </p:cNvPr>
          <p:cNvSpPr txBox="1"/>
          <p:nvPr/>
        </p:nvSpPr>
        <p:spPr>
          <a:xfrm>
            <a:off x="5735335" y="4938495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9294F8F7-2A31-4FA2-95C5-EDF9A6BF9B51}"/>
              </a:ext>
            </a:extLst>
          </p:cNvPr>
          <p:cNvSpPr txBox="1"/>
          <p:nvPr/>
        </p:nvSpPr>
        <p:spPr>
          <a:xfrm flipH="1" flipV="1">
            <a:off x="8068753" y="2326437"/>
            <a:ext cx="4018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B23CC4DD-ADC9-459E-B9D2-3FB3DAF42C7C}"/>
              </a:ext>
            </a:extLst>
          </p:cNvPr>
          <p:cNvSpPr txBox="1"/>
          <p:nvPr/>
        </p:nvSpPr>
        <p:spPr>
          <a:xfrm>
            <a:off x="4201449" y="4172785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2A83EFDE-C989-4448-A61F-FE5791EAA18C}"/>
              </a:ext>
            </a:extLst>
          </p:cNvPr>
          <p:cNvSpPr txBox="1"/>
          <p:nvPr/>
        </p:nvSpPr>
        <p:spPr>
          <a:xfrm>
            <a:off x="0" y="1327981"/>
            <a:ext cx="41901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chemeClr val="accent6">
                    <a:lumMod val="75000"/>
                  </a:schemeClr>
                </a:solidFill>
              </a:rPr>
              <a:t>Ma cible a 14 marques.</a:t>
            </a:r>
          </a:p>
          <a:p>
            <a:pPr algn="ctr"/>
            <a:endParaRPr lang="fr-FR" sz="32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fr-FR" sz="3200" dirty="0">
                <a:solidFill>
                  <a:schemeClr val="accent6">
                    <a:lumMod val="75000"/>
                  </a:schemeClr>
                </a:solidFill>
              </a:rPr>
              <a:t>Quel est mon score ?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36D3ACD4-C25F-4DDA-A5A0-B3FF9177E642}"/>
              </a:ext>
            </a:extLst>
          </p:cNvPr>
          <p:cNvSpPr txBox="1"/>
          <p:nvPr/>
        </p:nvSpPr>
        <p:spPr>
          <a:xfrm>
            <a:off x="7769436" y="3982062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EA2B3817-D0ED-4C3F-BFD7-D76DD4990E3E}"/>
              </a:ext>
            </a:extLst>
          </p:cNvPr>
          <p:cNvSpPr txBox="1"/>
          <p:nvPr/>
        </p:nvSpPr>
        <p:spPr>
          <a:xfrm>
            <a:off x="6175312" y="1300412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331B437A-FF56-4FE4-890E-F33A966AE34B}"/>
              </a:ext>
            </a:extLst>
          </p:cNvPr>
          <p:cNvSpPr txBox="1"/>
          <p:nvPr/>
        </p:nvSpPr>
        <p:spPr>
          <a:xfrm>
            <a:off x="5056830" y="5245958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176DD1C8-A2A1-4553-BF61-7150FF995537}"/>
              </a:ext>
            </a:extLst>
          </p:cNvPr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0,1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BFE531D9-7A30-4985-86CC-045867365398}"/>
              </a:ext>
            </a:extLst>
          </p:cNvPr>
          <p:cNvSpPr txBox="1"/>
          <p:nvPr/>
        </p:nvSpPr>
        <p:spPr>
          <a:xfrm>
            <a:off x="6254254" y="4042036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F27EC25E-A679-44B0-9A71-A9BB84AC6506}"/>
              </a:ext>
            </a:extLst>
          </p:cNvPr>
          <p:cNvSpPr txBox="1"/>
          <p:nvPr/>
        </p:nvSpPr>
        <p:spPr>
          <a:xfrm>
            <a:off x="4608347" y="2330430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FC5E9583-8285-4E14-8D18-AA05B70D361C}"/>
              </a:ext>
            </a:extLst>
          </p:cNvPr>
          <p:cNvSpPr txBox="1"/>
          <p:nvPr/>
        </p:nvSpPr>
        <p:spPr>
          <a:xfrm>
            <a:off x="6750674" y="5993178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24DA1910-1C26-4FAE-A6CA-2F796AC0521D}"/>
              </a:ext>
            </a:extLst>
          </p:cNvPr>
          <p:cNvSpPr txBox="1"/>
          <p:nvPr/>
        </p:nvSpPr>
        <p:spPr>
          <a:xfrm>
            <a:off x="3580420" y="2897641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0" name="TextShape 2">
            <a:extLst>
              <a:ext uri="{FF2B5EF4-FFF2-40B4-BE49-F238E27FC236}">
                <a16:creationId xmlns:a16="http://schemas.microsoft.com/office/drawing/2014/main" id="{B0ABB7EB-3A0B-4ECA-B270-875B848BC85F}"/>
              </a:ext>
            </a:extLst>
          </p:cNvPr>
          <p:cNvSpPr txBox="1"/>
          <p:nvPr/>
        </p:nvSpPr>
        <p:spPr>
          <a:xfrm>
            <a:off x="139338" y="135210"/>
            <a:ext cx="2138669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3977516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24E54D5-BAEB-4DA3-AC98-1DB6CD5B123A}"/>
              </a:ext>
            </a:extLst>
          </p:cNvPr>
          <p:cNvSpPr/>
          <p:nvPr/>
        </p:nvSpPr>
        <p:spPr>
          <a:xfrm>
            <a:off x="5992836" y="-61164"/>
            <a:ext cx="329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chemeClr val="accent6">
                    <a:lumMod val="75000"/>
                  </a:schemeClr>
                </a:solidFill>
              </a:rPr>
              <a:t>Ma cible a 14 marques.</a:t>
            </a:r>
          </a:p>
          <a:p>
            <a:r>
              <a:rPr lang="fr-FR" sz="2400" dirty="0">
                <a:solidFill>
                  <a:schemeClr val="accent6">
                    <a:lumMod val="75000"/>
                  </a:schemeClr>
                </a:solidFill>
              </a:rPr>
              <a:t>Quel est mon score ?</a:t>
            </a:r>
          </a:p>
        </p:txBody>
      </p:sp>
      <p:sp>
        <p:nvSpPr>
          <p:cNvPr id="53" name="Accolade fermante 52">
            <a:extLst>
              <a:ext uri="{FF2B5EF4-FFF2-40B4-BE49-F238E27FC236}">
                <a16:creationId xmlns:a16="http://schemas.microsoft.com/office/drawing/2014/main" id="{4C5B2E6B-725C-40E8-8027-12064C500E8B}"/>
              </a:ext>
            </a:extLst>
          </p:cNvPr>
          <p:cNvSpPr/>
          <p:nvPr/>
        </p:nvSpPr>
        <p:spPr>
          <a:xfrm>
            <a:off x="1593144" y="1344888"/>
            <a:ext cx="190338" cy="1011186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CCC922C-9C6B-46A2-9830-4AF7A7513E2C}"/>
              </a:ext>
            </a:extLst>
          </p:cNvPr>
          <p:cNvSpPr/>
          <p:nvPr/>
        </p:nvSpPr>
        <p:spPr>
          <a:xfrm>
            <a:off x="1999466" y="1526578"/>
            <a:ext cx="893859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300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55" name="Accolade fermante 54">
            <a:extLst>
              <a:ext uri="{FF2B5EF4-FFF2-40B4-BE49-F238E27FC236}">
                <a16:creationId xmlns:a16="http://schemas.microsoft.com/office/drawing/2014/main" id="{66BA42E4-3350-4EFE-820F-20F698A2CFF5}"/>
              </a:ext>
            </a:extLst>
          </p:cNvPr>
          <p:cNvSpPr/>
          <p:nvPr/>
        </p:nvSpPr>
        <p:spPr>
          <a:xfrm>
            <a:off x="1580714" y="2380840"/>
            <a:ext cx="194628" cy="1085338"/>
          </a:xfrm>
          <a:prstGeom prst="rightBrac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BDFA6D4-8A63-48AE-813F-23EC89FD954D}"/>
              </a:ext>
            </a:extLst>
          </p:cNvPr>
          <p:cNvSpPr/>
          <p:nvPr/>
        </p:nvSpPr>
        <p:spPr>
          <a:xfrm>
            <a:off x="1999466" y="2544240"/>
            <a:ext cx="893859" cy="52322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fr-FR" sz="2800" dirty="0">
              <a:solidFill>
                <a:schemeClr val="accent3"/>
              </a:solidFill>
            </a:endParaRPr>
          </a:p>
        </p:txBody>
      </p:sp>
      <p:sp>
        <p:nvSpPr>
          <p:cNvPr id="57" name="Accolade fermante 56">
            <a:extLst>
              <a:ext uri="{FF2B5EF4-FFF2-40B4-BE49-F238E27FC236}">
                <a16:creationId xmlns:a16="http://schemas.microsoft.com/office/drawing/2014/main" id="{56409DA1-642B-4C5C-8FF0-DB5470FC0447}"/>
              </a:ext>
            </a:extLst>
          </p:cNvPr>
          <p:cNvSpPr/>
          <p:nvPr/>
        </p:nvSpPr>
        <p:spPr>
          <a:xfrm>
            <a:off x="1575998" y="3490944"/>
            <a:ext cx="226023" cy="1378192"/>
          </a:xfrm>
          <a:prstGeom prst="rightBrac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D072358-1880-4736-98E6-6FF62D225320}"/>
              </a:ext>
            </a:extLst>
          </p:cNvPr>
          <p:cNvSpPr/>
          <p:nvPr/>
        </p:nvSpPr>
        <p:spPr>
          <a:xfrm>
            <a:off x="2245442" y="3928390"/>
            <a:ext cx="633011" cy="52322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fr-FR" sz="2800" dirty="0">
              <a:solidFill>
                <a:srgbClr val="00B0F0"/>
              </a:solidFill>
            </a:endParaRPr>
          </a:p>
        </p:txBody>
      </p:sp>
      <p:sp>
        <p:nvSpPr>
          <p:cNvPr id="59" name="Accolade fermante 58">
            <a:extLst>
              <a:ext uri="{FF2B5EF4-FFF2-40B4-BE49-F238E27FC236}">
                <a16:creationId xmlns:a16="http://schemas.microsoft.com/office/drawing/2014/main" id="{C7FB3EF4-A9E9-4CAF-BC26-F3160E284B7B}"/>
              </a:ext>
            </a:extLst>
          </p:cNvPr>
          <p:cNvSpPr/>
          <p:nvPr/>
        </p:nvSpPr>
        <p:spPr>
          <a:xfrm>
            <a:off x="1585495" y="4900006"/>
            <a:ext cx="199367" cy="1434774"/>
          </a:xfrm>
          <a:prstGeom prst="rightBrac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C000"/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086E000-EBBB-4592-BBD0-1B2AEF5BCD3F}"/>
              </a:ext>
            </a:extLst>
          </p:cNvPr>
          <p:cNvSpPr/>
          <p:nvPr/>
        </p:nvSpPr>
        <p:spPr>
          <a:xfrm>
            <a:off x="2545658" y="5339887"/>
            <a:ext cx="690043" cy="523220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0,4</a:t>
            </a:r>
            <a:endParaRPr lang="fr-FR" sz="2800" dirty="0">
              <a:solidFill>
                <a:srgbClr val="FFC000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C91CF4A-FFC4-4EF9-BE4A-DB73ED95E9AB}"/>
              </a:ext>
            </a:extLst>
          </p:cNvPr>
          <p:cNvSpPr/>
          <p:nvPr/>
        </p:nvSpPr>
        <p:spPr>
          <a:xfrm>
            <a:off x="1783482" y="1287141"/>
            <a:ext cx="1596586" cy="48600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043E1D58-5335-4CDB-A2CB-AF77FB0DA9BD}"/>
              </a:ext>
            </a:extLst>
          </p:cNvPr>
          <p:cNvSpPr/>
          <p:nvPr/>
        </p:nvSpPr>
        <p:spPr>
          <a:xfrm>
            <a:off x="2180526" y="6200817"/>
            <a:ext cx="1104842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334,4</a:t>
            </a:r>
            <a:endParaRPr lang="fr-FR" sz="2800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B50CC1E-94DF-429E-BCB3-B46D58423E8C}"/>
              </a:ext>
            </a:extLst>
          </p:cNvPr>
          <p:cNvSpPr txBox="1"/>
          <p:nvPr/>
        </p:nvSpPr>
        <p:spPr>
          <a:xfrm>
            <a:off x="2245442" y="1957592"/>
            <a:ext cx="5424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+</a:t>
            </a: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7F22C4D5-D5B7-484A-9BDC-1DCDF0B48BC8}"/>
              </a:ext>
            </a:extLst>
          </p:cNvPr>
          <p:cNvSpPr txBox="1"/>
          <p:nvPr/>
        </p:nvSpPr>
        <p:spPr>
          <a:xfrm>
            <a:off x="2190518" y="3116337"/>
            <a:ext cx="5424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+</a:t>
            </a:r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id="{6C8D9E2C-3AED-44F9-983C-C2769665BC6E}"/>
              </a:ext>
            </a:extLst>
          </p:cNvPr>
          <p:cNvSpPr txBox="1"/>
          <p:nvPr/>
        </p:nvSpPr>
        <p:spPr>
          <a:xfrm>
            <a:off x="2169791" y="4455258"/>
            <a:ext cx="5424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+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962EF6DF-ED8E-48EB-B692-4CEFA2471A4D}"/>
              </a:ext>
            </a:extLst>
          </p:cNvPr>
          <p:cNvGrpSpPr/>
          <p:nvPr/>
        </p:nvGrpSpPr>
        <p:grpSpPr>
          <a:xfrm>
            <a:off x="668792" y="2368974"/>
            <a:ext cx="569609" cy="1086773"/>
            <a:chOff x="668792" y="2368974"/>
            <a:chExt cx="569609" cy="1086773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0914980D-0E0C-4E23-B0F9-97AE6A0D3073}"/>
                </a:ext>
              </a:extLst>
            </p:cNvPr>
            <p:cNvSpPr/>
            <p:nvPr/>
          </p:nvSpPr>
          <p:spPr>
            <a:xfrm>
              <a:off x="668792" y="2368974"/>
              <a:ext cx="569609" cy="360000"/>
            </a:xfrm>
            <a:prstGeom prst="rect">
              <a:avLst/>
            </a:prstGeom>
            <a:ln>
              <a:solidFill>
                <a:schemeClr val="accent3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2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lang="fr-FR" sz="2200" dirty="0">
                <a:solidFill>
                  <a:schemeClr val="accent3"/>
                </a:solidFill>
              </a:endParaRP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047A5AAA-63EC-4B30-9852-B80A6CD08666}"/>
                </a:ext>
              </a:extLst>
            </p:cNvPr>
            <p:cNvSpPr/>
            <p:nvPr/>
          </p:nvSpPr>
          <p:spPr>
            <a:xfrm>
              <a:off x="668792" y="3095747"/>
              <a:ext cx="568800" cy="360000"/>
            </a:xfrm>
            <a:prstGeom prst="rect">
              <a:avLst/>
            </a:prstGeom>
            <a:ln>
              <a:solidFill>
                <a:schemeClr val="accent3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2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lang="fr-FR" sz="2200" dirty="0">
                <a:solidFill>
                  <a:schemeClr val="accent3"/>
                </a:solidFill>
              </a:endParaRP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046A4CFD-4E46-4182-924F-0E3006636926}"/>
                </a:ext>
              </a:extLst>
            </p:cNvPr>
            <p:cNvSpPr/>
            <p:nvPr/>
          </p:nvSpPr>
          <p:spPr>
            <a:xfrm>
              <a:off x="668792" y="2732904"/>
              <a:ext cx="569609" cy="360000"/>
            </a:xfrm>
            <a:prstGeom prst="rect">
              <a:avLst/>
            </a:prstGeom>
            <a:ln>
              <a:solidFill>
                <a:schemeClr val="accent3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2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lang="fr-FR" sz="2200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41" name="ZoneTexte 40">
            <a:extLst>
              <a:ext uri="{FF2B5EF4-FFF2-40B4-BE49-F238E27FC236}">
                <a16:creationId xmlns:a16="http://schemas.microsoft.com/office/drawing/2014/main" id="{CCACB5C2-B777-4CC6-A7AC-29AD26597BDD}"/>
              </a:ext>
            </a:extLst>
          </p:cNvPr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0,1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8E499902-6CFD-4AB3-8E91-E64032C39B65}"/>
              </a:ext>
            </a:extLst>
          </p:cNvPr>
          <p:cNvSpPr txBox="1"/>
          <p:nvPr/>
        </p:nvSpPr>
        <p:spPr>
          <a:xfrm>
            <a:off x="5927537" y="3429000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0F0730DF-40F4-4118-B0E0-155E7390CCD2}"/>
              </a:ext>
            </a:extLst>
          </p:cNvPr>
          <p:cNvSpPr txBox="1"/>
          <p:nvPr/>
        </p:nvSpPr>
        <p:spPr>
          <a:xfrm>
            <a:off x="6135101" y="2524369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4306471B-213A-451A-A280-EC5CC6070ADD}"/>
              </a:ext>
            </a:extLst>
          </p:cNvPr>
          <p:cNvSpPr txBox="1"/>
          <p:nvPr/>
        </p:nvSpPr>
        <p:spPr>
          <a:xfrm>
            <a:off x="7194074" y="3430187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CD22AA16-2293-4B5E-A4B1-32928282EABC}"/>
              </a:ext>
            </a:extLst>
          </p:cNvPr>
          <p:cNvSpPr txBox="1"/>
          <p:nvPr/>
        </p:nvSpPr>
        <p:spPr>
          <a:xfrm>
            <a:off x="5563015" y="3675872"/>
            <a:ext cx="495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2C601897-A3DA-4171-A846-0A14036994BE}"/>
              </a:ext>
            </a:extLst>
          </p:cNvPr>
          <p:cNvSpPr txBox="1"/>
          <p:nvPr/>
        </p:nvSpPr>
        <p:spPr>
          <a:xfrm>
            <a:off x="5735335" y="4938495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67" name="ZoneTexte 66">
            <a:extLst>
              <a:ext uri="{FF2B5EF4-FFF2-40B4-BE49-F238E27FC236}">
                <a16:creationId xmlns:a16="http://schemas.microsoft.com/office/drawing/2014/main" id="{953E1CE0-734D-4DC3-A73A-E6CDA3465197}"/>
              </a:ext>
            </a:extLst>
          </p:cNvPr>
          <p:cNvSpPr txBox="1"/>
          <p:nvPr/>
        </p:nvSpPr>
        <p:spPr>
          <a:xfrm flipH="1" flipV="1">
            <a:off x="8068753" y="2326437"/>
            <a:ext cx="4018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id="{A566B39A-7995-484B-B82E-42D95C5DFEA1}"/>
              </a:ext>
            </a:extLst>
          </p:cNvPr>
          <p:cNvSpPr txBox="1"/>
          <p:nvPr/>
        </p:nvSpPr>
        <p:spPr>
          <a:xfrm>
            <a:off x="4201449" y="4172785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69" name="ZoneTexte 68">
            <a:extLst>
              <a:ext uri="{FF2B5EF4-FFF2-40B4-BE49-F238E27FC236}">
                <a16:creationId xmlns:a16="http://schemas.microsoft.com/office/drawing/2014/main" id="{13FFFAAC-CA19-43F1-81AA-0D2B239FFC6E}"/>
              </a:ext>
            </a:extLst>
          </p:cNvPr>
          <p:cNvSpPr txBox="1"/>
          <p:nvPr/>
        </p:nvSpPr>
        <p:spPr>
          <a:xfrm>
            <a:off x="7769436" y="3982062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70" name="ZoneTexte 69">
            <a:extLst>
              <a:ext uri="{FF2B5EF4-FFF2-40B4-BE49-F238E27FC236}">
                <a16:creationId xmlns:a16="http://schemas.microsoft.com/office/drawing/2014/main" id="{0B7FF652-AD5A-4C5A-97CF-B7C1AA7D1F85}"/>
              </a:ext>
            </a:extLst>
          </p:cNvPr>
          <p:cNvSpPr txBox="1"/>
          <p:nvPr/>
        </p:nvSpPr>
        <p:spPr>
          <a:xfrm>
            <a:off x="6175312" y="1300412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71" name="ZoneTexte 70">
            <a:extLst>
              <a:ext uri="{FF2B5EF4-FFF2-40B4-BE49-F238E27FC236}">
                <a16:creationId xmlns:a16="http://schemas.microsoft.com/office/drawing/2014/main" id="{A041DDF1-3146-4A04-93B7-98CE5615FE3F}"/>
              </a:ext>
            </a:extLst>
          </p:cNvPr>
          <p:cNvSpPr txBox="1"/>
          <p:nvPr/>
        </p:nvSpPr>
        <p:spPr>
          <a:xfrm>
            <a:off x="5056830" y="5245958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72" name="ZoneTexte 71">
            <a:extLst>
              <a:ext uri="{FF2B5EF4-FFF2-40B4-BE49-F238E27FC236}">
                <a16:creationId xmlns:a16="http://schemas.microsoft.com/office/drawing/2014/main" id="{12B2B892-66CC-47E2-B733-C2F5947EA0D4}"/>
              </a:ext>
            </a:extLst>
          </p:cNvPr>
          <p:cNvSpPr txBox="1"/>
          <p:nvPr/>
        </p:nvSpPr>
        <p:spPr>
          <a:xfrm>
            <a:off x="6254254" y="4042036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73" name="ZoneTexte 72">
            <a:extLst>
              <a:ext uri="{FF2B5EF4-FFF2-40B4-BE49-F238E27FC236}">
                <a16:creationId xmlns:a16="http://schemas.microsoft.com/office/drawing/2014/main" id="{97DDB942-DE46-416C-B0FE-81C6316258EA}"/>
              </a:ext>
            </a:extLst>
          </p:cNvPr>
          <p:cNvSpPr txBox="1"/>
          <p:nvPr/>
        </p:nvSpPr>
        <p:spPr>
          <a:xfrm>
            <a:off x="4608347" y="2330430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74" name="ZoneTexte 73">
            <a:extLst>
              <a:ext uri="{FF2B5EF4-FFF2-40B4-BE49-F238E27FC236}">
                <a16:creationId xmlns:a16="http://schemas.microsoft.com/office/drawing/2014/main" id="{C10783F0-DE6A-4A8A-84A3-BD9C85E14833}"/>
              </a:ext>
            </a:extLst>
          </p:cNvPr>
          <p:cNvSpPr txBox="1"/>
          <p:nvPr/>
        </p:nvSpPr>
        <p:spPr>
          <a:xfrm>
            <a:off x="6750674" y="5993178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82" name="ZoneTexte 81">
            <a:extLst>
              <a:ext uri="{FF2B5EF4-FFF2-40B4-BE49-F238E27FC236}">
                <a16:creationId xmlns:a16="http://schemas.microsoft.com/office/drawing/2014/main" id="{C827588F-E3BC-43B5-8CE5-23D3B31745C6}"/>
              </a:ext>
            </a:extLst>
          </p:cNvPr>
          <p:cNvSpPr txBox="1"/>
          <p:nvPr/>
        </p:nvSpPr>
        <p:spPr>
          <a:xfrm>
            <a:off x="3580420" y="2897641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DCF6D9A2-FCB3-42C3-9F88-15FCA8F677CD}"/>
              </a:ext>
            </a:extLst>
          </p:cNvPr>
          <p:cNvGrpSpPr/>
          <p:nvPr/>
        </p:nvGrpSpPr>
        <p:grpSpPr>
          <a:xfrm>
            <a:off x="914639" y="4903054"/>
            <a:ext cx="611621" cy="1439429"/>
            <a:chOff x="914639" y="4903054"/>
            <a:chExt cx="611621" cy="1439429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648532C4-3988-4C76-80E0-BDA4600289A8}"/>
                </a:ext>
              </a:extLst>
            </p:cNvPr>
            <p:cNvSpPr/>
            <p:nvPr/>
          </p:nvSpPr>
          <p:spPr>
            <a:xfrm>
              <a:off x="914640" y="5263054"/>
              <a:ext cx="607998" cy="3600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200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0,1</a:t>
              </a:r>
              <a:endParaRPr lang="fr-FR" sz="2200" dirty="0">
                <a:solidFill>
                  <a:srgbClr val="FFC000"/>
                </a:solidFill>
              </a:endParaRP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A322C915-E1B1-4483-951C-857A0C88D62D}"/>
                </a:ext>
              </a:extLst>
            </p:cNvPr>
            <p:cNvSpPr/>
            <p:nvPr/>
          </p:nvSpPr>
          <p:spPr>
            <a:xfrm>
              <a:off x="914639" y="4903054"/>
              <a:ext cx="610307" cy="3600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200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0,1</a:t>
              </a:r>
              <a:endParaRPr lang="fr-FR" sz="2200" dirty="0">
                <a:solidFill>
                  <a:srgbClr val="FFC000"/>
                </a:solidFill>
              </a:endParaRP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CBE1A328-FABF-4924-8940-9DF2604B28BA}"/>
                </a:ext>
              </a:extLst>
            </p:cNvPr>
            <p:cNvSpPr/>
            <p:nvPr/>
          </p:nvSpPr>
          <p:spPr>
            <a:xfrm>
              <a:off x="918262" y="5982483"/>
              <a:ext cx="607998" cy="3600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200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0,1</a:t>
              </a:r>
              <a:endParaRPr lang="fr-FR" sz="2200" dirty="0">
                <a:solidFill>
                  <a:srgbClr val="FFC000"/>
                </a:solidFill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B35F0D80-28CE-4F01-BC69-73BDAAB1133C}"/>
                </a:ext>
              </a:extLst>
            </p:cNvPr>
            <p:cNvSpPr/>
            <p:nvPr/>
          </p:nvSpPr>
          <p:spPr>
            <a:xfrm>
              <a:off x="915282" y="5625290"/>
              <a:ext cx="607998" cy="3600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200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0,1</a:t>
              </a:r>
              <a:endParaRPr lang="fr-FR" sz="2200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2" name="Groupe 1">
            <a:extLst>
              <a:ext uri="{FF2B5EF4-FFF2-40B4-BE49-F238E27FC236}">
                <a16:creationId xmlns:a16="http://schemas.microsoft.com/office/drawing/2014/main" id="{192E5BB4-A47A-4804-9946-83E5AACEB270}"/>
              </a:ext>
            </a:extLst>
          </p:cNvPr>
          <p:cNvGrpSpPr/>
          <p:nvPr/>
        </p:nvGrpSpPr>
        <p:grpSpPr>
          <a:xfrm>
            <a:off x="485046" y="1273057"/>
            <a:ext cx="753644" cy="1083017"/>
            <a:chOff x="485046" y="1273057"/>
            <a:chExt cx="753644" cy="1083017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18EE5697-A417-4332-9518-5A3598B7B442}"/>
                </a:ext>
              </a:extLst>
            </p:cNvPr>
            <p:cNvSpPr/>
            <p:nvPr/>
          </p:nvSpPr>
          <p:spPr>
            <a:xfrm>
              <a:off x="485046" y="1640976"/>
              <a:ext cx="753644" cy="36000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2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100</a:t>
              </a:r>
              <a:endParaRPr lang="fr-FR" sz="2200" dirty="0">
                <a:solidFill>
                  <a:srgbClr val="FF0000"/>
                </a:solidFill>
              </a:endParaRP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AE5CD4CA-8643-4D11-820E-1888626B33A8}"/>
                </a:ext>
              </a:extLst>
            </p:cNvPr>
            <p:cNvSpPr/>
            <p:nvPr/>
          </p:nvSpPr>
          <p:spPr>
            <a:xfrm>
              <a:off x="494260" y="1996074"/>
              <a:ext cx="740536" cy="36000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2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100</a:t>
              </a:r>
              <a:endParaRPr lang="fr-FR" sz="2200" dirty="0">
                <a:solidFill>
                  <a:srgbClr val="FF0000"/>
                </a:solidFill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A0F5537A-48D8-4B30-9ECE-E37F37D716AD}"/>
                </a:ext>
              </a:extLst>
            </p:cNvPr>
            <p:cNvSpPr/>
            <p:nvPr/>
          </p:nvSpPr>
          <p:spPr>
            <a:xfrm>
              <a:off x="485046" y="1273057"/>
              <a:ext cx="753644" cy="36000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2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100</a:t>
              </a:r>
              <a:endParaRPr lang="fr-FR" sz="2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" name="Groupe 5">
            <a:extLst>
              <a:ext uri="{FF2B5EF4-FFF2-40B4-BE49-F238E27FC236}">
                <a16:creationId xmlns:a16="http://schemas.microsoft.com/office/drawing/2014/main" id="{449F5812-3F67-442D-8768-837A432826B8}"/>
              </a:ext>
            </a:extLst>
          </p:cNvPr>
          <p:cNvGrpSpPr/>
          <p:nvPr/>
        </p:nvGrpSpPr>
        <p:grpSpPr>
          <a:xfrm>
            <a:off x="923752" y="3454101"/>
            <a:ext cx="314938" cy="1448953"/>
            <a:chOff x="923752" y="3466178"/>
            <a:chExt cx="314938" cy="1448953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61597996-57DD-41D3-93B8-3BD2B48655BB}"/>
                </a:ext>
              </a:extLst>
            </p:cNvPr>
            <p:cNvSpPr/>
            <p:nvPr/>
          </p:nvSpPr>
          <p:spPr>
            <a:xfrm>
              <a:off x="925288" y="3466178"/>
              <a:ext cx="313113" cy="360000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txBody>
            <a:bodyPr wrap="square">
              <a:spAutoFit/>
            </a:bodyPr>
            <a:lstStyle/>
            <a:p>
              <a:r>
                <a:rPr lang="fr-FR" sz="2200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fr-FR" sz="2200" dirty="0">
                <a:solidFill>
                  <a:srgbClr val="00B0F0"/>
                </a:solidFill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FC8211D7-4704-4658-9208-3B6539280E8D}"/>
                </a:ext>
              </a:extLst>
            </p:cNvPr>
            <p:cNvSpPr/>
            <p:nvPr/>
          </p:nvSpPr>
          <p:spPr>
            <a:xfrm>
              <a:off x="925288" y="3826995"/>
              <a:ext cx="313112" cy="360000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txBody>
            <a:bodyPr wrap="square">
              <a:spAutoFit/>
            </a:bodyPr>
            <a:lstStyle/>
            <a:p>
              <a:r>
                <a:rPr lang="fr-FR" sz="2200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fr-FR" sz="2200" dirty="0">
                <a:solidFill>
                  <a:srgbClr val="00B0F0"/>
                </a:solidFill>
              </a:endParaRP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3CBFC61D-F1A3-4EC8-8C1B-7EEC6D11B405}"/>
                </a:ext>
              </a:extLst>
            </p:cNvPr>
            <p:cNvSpPr/>
            <p:nvPr/>
          </p:nvSpPr>
          <p:spPr>
            <a:xfrm>
              <a:off x="923752" y="4195131"/>
              <a:ext cx="311044" cy="360000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txBody>
            <a:bodyPr wrap="square">
              <a:spAutoFit/>
            </a:bodyPr>
            <a:lstStyle/>
            <a:p>
              <a:r>
                <a:rPr lang="fr-FR" sz="2200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fr-FR" sz="2200" dirty="0">
                <a:solidFill>
                  <a:srgbClr val="00B0F0"/>
                </a:solidFill>
              </a:endParaRP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64AF1734-FED5-42E4-8015-F37E1C11AD25}"/>
                </a:ext>
              </a:extLst>
            </p:cNvPr>
            <p:cNvSpPr/>
            <p:nvPr/>
          </p:nvSpPr>
          <p:spPr>
            <a:xfrm>
              <a:off x="925578" y="4555131"/>
              <a:ext cx="313112" cy="360000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txBody>
            <a:bodyPr wrap="square">
              <a:spAutoFit/>
            </a:bodyPr>
            <a:lstStyle/>
            <a:p>
              <a:r>
                <a:rPr lang="fr-FR" sz="2200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fr-FR" sz="2200" dirty="0">
                <a:solidFill>
                  <a:srgbClr val="00B0F0"/>
                </a:solidFill>
              </a:endParaRPr>
            </a:p>
          </p:txBody>
        </p:sp>
      </p:grpSp>
      <p:sp>
        <p:nvSpPr>
          <p:cNvPr id="49" name="TextShape 2">
            <a:extLst>
              <a:ext uri="{FF2B5EF4-FFF2-40B4-BE49-F238E27FC236}">
                <a16:creationId xmlns:a16="http://schemas.microsoft.com/office/drawing/2014/main" id="{8949BD96-BBA8-4CF5-BA3E-171BDF835AB2}"/>
              </a:ext>
            </a:extLst>
          </p:cNvPr>
          <p:cNvSpPr txBox="1"/>
          <p:nvPr/>
        </p:nvSpPr>
        <p:spPr>
          <a:xfrm>
            <a:off x="139338" y="135210"/>
            <a:ext cx="2138669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659321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7" grpId="0"/>
      <p:bldP spid="65" grpId="0"/>
      <p:bldP spid="66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A7AE999F-66C1-4957-B8EF-AC0B9B8C84F7}"/>
              </a:ext>
            </a:extLst>
          </p:cNvPr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0,1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764F101-74D7-43E5-93A0-3E303149480F}"/>
              </a:ext>
            </a:extLst>
          </p:cNvPr>
          <p:cNvSpPr txBox="1"/>
          <p:nvPr/>
        </p:nvSpPr>
        <p:spPr>
          <a:xfrm>
            <a:off x="0" y="1254439"/>
            <a:ext cx="53499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Ma cible a 17 marques.</a:t>
            </a:r>
          </a:p>
          <a:p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Mon score est de 542,6.</a:t>
            </a:r>
          </a:p>
          <a:p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Comment placer ces 17 marques ?</a:t>
            </a:r>
          </a:p>
        </p:txBody>
      </p:sp>
      <p:sp>
        <p:nvSpPr>
          <p:cNvPr id="9" name="TextShape 2">
            <a:extLst>
              <a:ext uri="{FF2B5EF4-FFF2-40B4-BE49-F238E27FC236}">
                <a16:creationId xmlns:a16="http://schemas.microsoft.com/office/drawing/2014/main" id="{7DBADAFD-51FE-4413-832D-E12CA70719E3}"/>
              </a:ext>
            </a:extLst>
          </p:cNvPr>
          <p:cNvSpPr txBox="1"/>
          <p:nvPr/>
        </p:nvSpPr>
        <p:spPr>
          <a:xfrm>
            <a:off x="139338" y="135210"/>
            <a:ext cx="2138669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0562013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B5502E5-4203-415D-8658-596D16B8725F}"/>
              </a:ext>
            </a:extLst>
          </p:cNvPr>
          <p:cNvSpPr/>
          <p:nvPr/>
        </p:nvSpPr>
        <p:spPr>
          <a:xfrm>
            <a:off x="2103063" y="6153742"/>
            <a:ext cx="1120820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fr-FR" sz="3200" dirty="0"/>
              <a:t>542,6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7A0EB64-418F-44AF-9FC8-52168F20C462}"/>
              </a:ext>
            </a:extLst>
          </p:cNvPr>
          <p:cNvSpPr/>
          <p:nvPr/>
        </p:nvSpPr>
        <p:spPr>
          <a:xfrm>
            <a:off x="-18129" y="2967335"/>
            <a:ext cx="3116559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400" dirty="0"/>
              <a:t>5 x    </a:t>
            </a:r>
            <a:r>
              <a:rPr lang="fr-FR" sz="3400" dirty="0">
                <a:solidFill>
                  <a:srgbClr val="FF0000"/>
                </a:solidFill>
              </a:rPr>
              <a:t>100 =   500</a:t>
            </a:r>
            <a:endParaRPr lang="fr-FR" sz="34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05FB4CC-4027-4EA5-91E9-69EB8AE3BDA9}"/>
              </a:ext>
            </a:extLst>
          </p:cNvPr>
          <p:cNvSpPr/>
          <p:nvPr/>
        </p:nvSpPr>
        <p:spPr>
          <a:xfrm>
            <a:off x="-18130" y="3810009"/>
            <a:ext cx="464033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400" dirty="0"/>
              <a:t>4 x      </a:t>
            </a:r>
            <a:r>
              <a:rPr lang="fr-FR" sz="3400" dirty="0">
                <a:solidFill>
                  <a:srgbClr val="92D050"/>
                </a:solidFill>
              </a:rPr>
              <a:t>10 =     40</a:t>
            </a:r>
            <a:endParaRPr lang="fr-FR" sz="34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E52BBE1-4273-4B8E-95C6-FC998BABE173}"/>
              </a:ext>
            </a:extLst>
          </p:cNvPr>
          <p:cNvSpPr/>
          <p:nvPr/>
        </p:nvSpPr>
        <p:spPr>
          <a:xfrm>
            <a:off x="-401" y="4597273"/>
            <a:ext cx="3013967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400" dirty="0"/>
              <a:t>2 x        </a:t>
            </a:r>
            <a:r>
              <a:rPr lang="fr-FR" sz="3400" dirty="0">
                <a:solidFill>
                  <a:srgbClr val="00B0F0"/>
                </a:solidFill>
              </a:rPr>
              <a:t>1 =       2</a:t>
            </a:r>
            <a:endParaRPr lang="fr-FR" sz="34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130A05E-3E70-4C1E-AB33-C85372227CDD}"/>
              </a:ext>
            </a:extLst>
          </p:cNvPr>
          <p:cNvSpPr/>
          <p:nvPr/>
        </p:nvSpPr>
        <p:spPr>
          <a:xfrm>
            <a:off x="-105332" y="5439947"/>
            <a:ext cx="364863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400" dirty="0">
                <a:solidFill>
                  <a:srgbClr val="FF0000"/>
                </a:solidFill>
              </a:rPr>
              <a:t> </a:t>
            </a:r>
            <a:r>
              <a:rPr lang="fr-FR" sz="3400" dirty="0"/>
              <a:t>6 x      </a:t>
            </a:r>
            <a:r>
              <a:rPr lang="fr-FR" sz="3400" dirty="0">
                <a:solidFill>
                  <a:srgbClr val="FFC000"/>
                </a:solidFill>
              </a:rPr>
              <a:t>0,1 =      0,6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CAF4C70A-7923-4B0F-868D-40B662A94A19}"/>
              </a:ext>
            </a:extLst>
          </p:cNvPr>
          <p:cNvSpPr txBox="1"/>
          <p:nvPr/>
        </p:nvSpPr>
        <p:spPr>
          <a:xfrm>
            <a:off x="0" y="1254439"/>
            <a:ext cx="53499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Ma cible a 17 marques.</a:t>
            </a:r>
          </a:p>
          <a:p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Mon score est de 542,6.</a:t>
            </a:r>
          </a:p>
          <a:p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Comment placer ces 17 marques ?</a:t>
            </a:r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29F2063E-686A-48C3-87A5-F4CD4F83A5C6}"/>
              </a:ext>
            </a:extLst>
          </p:cNvPr>
          <p:cNvGrpSpPr/>
          <p:nvPr/>
        </p:nvGrpSpPr>
        <p:grpSpPr>
          <a:xfrm>
            <a:off x="4250713" y="2524736"/>
            <a:ext cx="3691913" cy="2417106"/>
            <a:chOff x="4250713" y="2524736"/>
            <a:chExt cx="3691913" cy="2417106"/>
          </a:xfrm>
        </p:grpSpPr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A38756A1-4AFE-460E-BC96-457ABC07C213}"/>
                </a:ext>
              </a:extLst>
            </p:cNvPr>
            <p:cNvSpPr txBox="1"/>
            <p:nvPr/>
          </p:nvSpPr>
          <p:spPr>
            <a:xfrm>
              <a:off x="7396709" y="2524736"/>
              <a:ext cx="54591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9066CFF4-03BE-4414-AF8E-AEF76C20699F}"/>
                </a:ext>
              </a:extLst>
            </p:cNvPr>
            <p:cNvSpPr txBox="1"/>
            <p:nvPr/>
          </p:nvSpPr>
          <p:spPr>
            <a:xfrm>
              <a:off x="4250713" y="4233956"/>
              <a:ext cx="50131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1FBA7EBE-9659-41B4-82B5-7907671DEE4D}"/>
              </a:ext>
            </a:extLst>
          </p:cNvPr>
          <p:cNvSpPr/>
          <p:nvPr/>
        </p:nvSpPr>
        <p:spPr>
          <a:xfrm>
            <a:off x="1989040" y="2992993"/>
            <a:ext cx="1279746" cy="307223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653E4F3-2980-421A-9739-BEF477227888}"/>
              </a:ext>
            </a:extLst>
          </p:cNvPr>
          <p:cNvSpPr/>
          <p:nvPr/>
        </p:nvSpPr>
        <p:spPr>
          <a:xfrm>
            <a:off x="24482" y="3061156"/>
            <a:ext cx="292459" cy="307223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7FAA61D-0190-44CA-8B98-1872DFB8DA2D}"/>
              </a:ext>
            </a:extLst>
          </p:cNvPr>
          <p:cNvSpPr/>
          <p:nvPr/>
        </p:nvSpPr>
        <p:spPr>
          <a:xfrm>
            <a:off x="-18609" y="6153741"/>
            <a:ext cx="1607812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fr-FR" sz="3200" dirty="0"/>
              <a:t>17 </a:t>
            </a:r>
            <a:r>
              <a:rPr lang="fr-FR" sz="2000" dirty="0"/>
              <a:t>marques</a:t>
            </a:r>
            <a:endParaRPr lang="fr-FR" sz="3200" dirty="0"/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40930426-4E58-4543-89DE-436218638B72}"/>
              </a:ext>
            </a:extLst>
          </p:cNvPr>
          <p:cNvGrpSpPr/>
          <p:nvPr/>
        </p:nvGrpSpPr>
        <p:grpSpPr>
          <a:xfrm>
            <a:off x="5031287" y="2613392"/>
            <a:ext cx="2003225" cy="2883718"/>
            <a:chOff x="5031287" y="2613392"/>
            <a:chExt cx="2003225" cy="2883718"/>
          </a:xfrm>
        </p:grpSpPr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4C16CCF9-1131-4156-8F52-F610B3622164}"/>
                </a:ext>
              </a:extLst>
            </p:cNvPr>
            <p:cNvSpPr txBox="1"/>
            <p:nvPr/>
          </p:nvSpPr>
          <p:spPr>
            <a:xfrm>
              <a:off x="5055958" y="4473734"/>
              <a:ext cx="54022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38" name="ZoneTexte 37">
              <a:extLst>
                <a:ext uri="{FF2B5EF4-FFF2-40B4-BE49-F238E27FC236}">
                  <a16:creationId xmlns:a16="http://schemas.microsoft.com/office/drawing/2014/main" id="{04679BED-56B1-4CDB-879E-42F7BB1B1539}"/>
                </a:ext>
              </a:extLst>
            </p:cNvPr>
            <p:cNvSpPr txBox="1"/>
            <p:nvPr/>
          </p:nvSpPr>
          <p:spPr>
            <a:xfrm>
              <a:off x="5031287" y="2878312"/>
              <a:ext cx="46250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62F96F25-2A3A-4C03-A3E4-3EBD385446F1}"/>
                </a:ext>
              </a:extLst>
            </p:cNvPr>
            <p:cNvSpPr txBox="1"/>
            <p:nvPr/>
          </p:nvSpPr>
          <p:spPr>
            <a:xfrm>
              <a:off x="6494285" y="4789224"/>
              <a:ext cx="54022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8993C424-93AC-4120-A689-E3909F7AA3A9}"/>
                </a:ext>
              </a:extLst>
            </p:cNvPr>
            <p:cNvSpPr txBox="1"/>
            <p:nvPr/>
          </p:nvSpPr>
          <p:spPr>
            <a:xfrm>
              <a:off x="6444522" y="2613392"/>
              <a:ext cx="54737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</p:grpSp>
      <p:sp>
        <p:nvSpPr>
          <p:cNvPr id="32" name="ZoneTexte 31">
            <a:extLst>
              <a:ext uri="{FF2B5EF4-FFF2-40B4-BE49-F238E27FC236}">
                <a16:creationId xmlns:a16="http://schemas.microsoft.com/office/drawing/2014/main" id="{31E04BF8-4066-479E-8C6D-D58F7D3E5EF6}"/>
              </a:ext>
            </a:extLst>
          </p:cNvPr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0,1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78B4BB84-5A06-449F-94B6-F81184EFBFA7}"/>
              </a:ext>
            </a:extLst>
          </p:cNvPr>
          <p:cNvGrpSpPr/>
          <p:nvPr/>
        </p:nvGrpSpPr>
        <p:grpSpPr>
          <a:xfrm>
            <a:off x="5445559" y="3271756"/>
            <a:ext cx="1431976" cy="1551491"/>
            <a:chOff x="5445559" y="3271756"/>
            <a:chExt cx="1431976" cy="1551491"/>
          </a:xfrm>
        </p:grpSpPr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5903E8F0-EE13-446B-B011-556C4B82BA96}"/>
                </a:ext>
              </a:extLst>
            </p:cNvPr>
            <p:cNvSpPr txBox="1"/>
            <p:nvPr/>
          </p:nvSpPr>
          <p:spPr>
            <a:xfrm>
              <a:off x="6022488" y="3271756"/>
              <a:ext cx="51625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65EF5C97-ABC2-44A5-9797-6E4BAEDC6053}"/>
                </a:ext>
              </a:extLst>
            </p:cNvPr>
            <p:cNvSpPr txBox="1"/>
            <p:nvPr/>
          </p:nvSpPr>
          <p:spPr>
            <a:xfrm>
              <a:off x="5626073" y="4009733"/>
              <a:ext cx="40304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id="{096FC883-24E9-48B8-A69D-702D7BC5C0FB}"/>
                </a:ext>
              </a:extLst>
            </p:cNvPr>
            <p:cNvSpPr txBox="1"/>
            <p:nvPr/>
          </p:nvSpPr>
          <p:spPr>
            <a:xfrm>
              <a:off x="6380733" y="3655790"/>
              <a:ext cx="49680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E17D79FC-75EB-49CD-9F88-48A6E047B082}"/>
                </a:ext>
              </a:extLst>
            </p:cNvPr>
            <p:cNvSpPr txBox="1"/>
            <p:nvPr/>
          </p:nvSpPr>
          <p:spPr>
            <a:xfrm>
              <a:off x="6089465" y="4115361"/>
              <a:ext cx="59826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FB41C177-59CB-4D81-A6A3-EE6087878086}"/>
                </a:ext>
              </a:extLst>
            </p:cNvPr>
            <p:cNvSpPr txBox="1"/>
            <p:nvPr/>
          </p:nvSpPr>
          <p:spPr>
            <a:xfrm>
              <a:off x="5445559" y="3343757"/>
              <a:ext cx="59826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</p:grp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4B461A46-06F1-4DA3-A046-54605DD381F6}"/>
              </a:ext>
            </a:extLst>
          </p:cNvPr>
          <p:cNvGrpSpPr/>
          <p:nvPr/>
        </p:nvGrpSpPr>
        <p:grpSpPr>
          <a:xfrm>
            <a:off x="3537223" y="1301153"/>
            <a:ext cx="5381540" cy="5329391"/>
            <a:chOff x="3537223" y="1301153"/>
            <a:chExt cx="5381540" cy="5329391"/>
          </a:xfrm>
        </p:grpSpPr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D010DBE2-B820-4B22-8FA4-7155F89D283C}"/>
                </a:ext>
              </a:extLst>
            </p:cNvPr>
            <p:cNvSpPr txBox="1"/>
            <p:nvPr/>
          </p:nvSpPr>
          <p:spPr>
            <a:xfrm>
              <a:off x="8378536" y="4159406"/>
              <a:ext cx="54022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9ADD6C6D-77C3-4056-BE7F-316845D166B0}"/>
                </a:ext>
              </a:extLst>
            </p:cNvPr>
            <p:cNvSpPr txBox="1"/>
            <p:nvPr/>
          </p:nvSpPr>
          <p:spPr>
            <a:xfrm>
              <a:off x="4558320" y="5711283"/>
              <a:ext cx="54022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1BC7CB67-EBAF-403C-AA51-C8D4E2BAD961}"/>
                </a:ext>
              </a:extLst>
            </p:cNvPr>
            <p:cNvSpPr txBox="1"/>
            <p:nvPr/>
          </p:nvSpPr>
          <p:spPr>
            <a:xfrm>
              <a:off x="6451665" y="1301153"/>
              <a:ext cx="54022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CE4C5C6D-18D4-4B6F-A573-E901A4D7C485}"/>
                </a:ext>
              </a:extLst>
            </p:cNvPr>
            <p:cNvSpPr txBox="1"/>
            <p:nvPr/>
          </p:nvSpPr>
          <p:spPr>
            <a:xfrm>
              <a:off x="4746740" y="1551457"/>
              <a:ext cx="59826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C0E37DC8-14DD-4985-8B99-0D91FAE28CFB}"/>
                </a:ext>
              </a:extLst>
            </p:cNvPr>
            <p:cNvSpPr txBox="1"/>
            <p:nvPr/>
          </p:nvSpPr>
          <p:spPr>
            <a:xfrm>
              <a:off x="3537223" y="2961114"/>
              <a:ext cx="59826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50" name="ZoneTexte 49">
              <a:extLst>
                <a:ext uri="{FF2B5EF4-FFF2-40B4-BE49-F238E27FC236}">
                  <a16:creationId xmlns:a16="http://schemas.microsoft.com/office/drawing/2014/main" id="{6DAE16F5-A037-4EDD-A383-36A145EDCDF5}"/>
                </a:ext>
              </a:extLst>
            </p:cNvPr>
            <p:cNvSpPr txBox="1"/>
            <p:nvPr/>
          </p:nvSpPr>
          <p:spPr>
            <a:xfrm>
              <a:off x="7034512" y="5922658"/>
              <a:ext cx="59826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</p:grpSp>
      <p:sp>
        <p:nvSpPr>
          <p:cNvPr id="42" name="TextShape 2">
            <a:extLst>
              <a:ext uri="{FF2B5EF4-FFF2-40B4-BE49-F238E27FC236}">
                <a16:creationId xmlns:a16="http://schemas.microsoft.com/office/drawing/2014/main" id="{277706A8-F645-4AA9-9543-4471A847E722}"/>
              </a:ext>
            </a:extLst>
          </p:cNvPr>
          <p:cNvSpPr txBox="1"/>
          <p:nvPr/>
        </p:nvSpPr>
        <p:spPr>
          <a:xfrm>
            <a:off x="139338" y="135210"/>
            <a:ext cx="2138669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723173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5" grpId="0"/>
      <p:bldP spid="26" grpId="0"/>
      <p:bldP spid="27" grpId="0"/>
      <p:bldP spid="28" grpId="0"/>
      <p:bldP spid="22" grpId="0" animBg="1"/>
      <p:bldP spid="23" grpId="0" animBg="1"/>
      <p:bldP spid="24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7EDC9ACF-4753-48EF-A375-B9185DA78937}"/>
              </a:ext>
            </a:extLst>
          </p:cNvPr>
          <p:cNvSpPr txBox="1"/>
          <p:nvPr/>
        </p:nvSpPr>
        <p:spPr>
          <a:xfrm>
            <a:off x="5927537" y="3714538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E758F21-333C-490D-A371-8F3546CC96F8}"/>
              </a:ext>
            </a:extLst>
          </p:cNvPr>
          <p:cNvSpPr txBox="1"/>
          <p:nvPr/>
        </p:nvSpPr>
        <p:spPr>
          <a:xfrm>
            <a:off x="6135101" y="2524369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A9349444-4BF1-4796-A658-CA16BE9ACFCE}"/>
              </a:ext>
            </a:extLst>
          </p:cNvPr>
          <p:cNvSpPr txBox="1"/>
          <p:nvPr/>
        </p:nvSpPr>
        <p:spPr>
          <a:xfrm>
            <a:off x="7194074" y="3430187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CE14DFD-0658-4BEA-BEED-901806FDAF5D}"/>
              </a:ext>
            </a:extLst>
          </p:cNvPr>
          <p:cNvSpPr txBox="1"/>
          <p:nvPr/>
        </p:nvSpPr>
        <p:spPr>
          <a:xfrm>
            <a:off x="4842111" y="3407075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192DD70-5790-437E-9465-DE8863C5A733}"/>
              </a:ext>
            </a:extLst>
          </p:cNvPr>
          <p:cNvSpPr txBox="1"/>
          <p:nvPr/>
        </p:nvSpPr>
        <p:spPr>
          <a:xfrm>
            <a:off x="5735335" y="4938495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9294F8F7-2A31-4FA2-95C5-EDF9A6BF9B51}"/>
              </a:ext>
            </a:extLst>
          </p:cNvPr>
          <p:cNvSpPr txBox="1"/>
          <p:nvPr/>
        </p:nvSpPr>
        <p:spPr>
          <a:xfrm flipH="1" flipV="1">
            <a:off x="8068753" y="2326437"/>
            <a:ext cx="4018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B23CC4DD-ADC9-459E-B9D2-3FB3DAF42C7C}"/>
              </a:ext>
            </a:extLst>
          </p:cNvPr>
          <p:cNvSpPr txBox="1"/>
          <p:nvPr/>
        </p:nvSpPr>
        <p:spPr>
          <a:xfrm>
            <a:off x="4201449" y="4172785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2A83EFDE-C989-4448-A61F-FE5791EAA18C}"/>
              </a:ext>
            </a:extLst>
          </p:cNvPr>
          <p:cNvSpPr txBox="1"/>
          <p:nvPr/>
        </p:nvSpPr>
        <p:spPr>
          <a:xfrm>
            <a:off x="0" y="1327981"/>
            <a:ext cx="41901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chemeClr val="accent6">
                    <a:lumMod val="75000"/>
                  </a:schemeClr>
                </a:solidFill>
              </a:rPr>
              <a:t>Ma cible a 10 marques.</a:t>
            </a:r>
          </a:p>
          <a:p>
            <a:pPr algn="ctr"/>
            <a:endParaRPr lang="fr-FR" sz="32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fr-FR" sz="3200" dirty="0">
                <a:solidFill>
                  <a:schemeClr val="accent6">
                    <a:lumMod val="75000"/>
                  </a:schemeClr>
                </a:solidFill>
              </a:rPr>
              <a:t>Quel est mon score ?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36D3ACD4-C25F-4DDA-A5A0-B3FF9177E642}"/>
              </a:ext>
            </a:extLst>
          </p:cNvPr>
          <p:cNvSpPr txBox="1"/>
          <p:nvPr/>
        </p:nvSpPr>
        <p:spPr>
          <a:xfrm>
            <a:off x="7769436" y="3982062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EA2B3817-D0ED-4C3F-BFD7-D76DD4990E3E}"/>
              </a:ext>
            </a:extLst>
          </p:cNvPr>
          <p:cNvSpPr txBox="1"/>
          <p:nvPr/>
        </p:nvSpPr>
        <p:spPr>
          <a:xfrm>
            <a:off x="6175312" y="1300412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331B437A-FF56-4FE4-890E-F33A966AE34B}"/>
              </a:ext>
            </a:extLst>
          </p:cNvPr>
          <p:cNvSpPr txBox="1"/>
          <p:nvPr/>
        </p:nvSpPr>
        <p:spPr>
          <a:xfrm>
            <a:off x="5056830" y="5245958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176DD1C8-A2A1-4553-BF61-7150FF995537}"/>
              </a:ext>
            </a:extLst>
          </p:cNvPr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500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60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5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0,5</a:t>
            </a:r>
          </a:p>
        </p:txBody>
      </p:sp>
      <p:sp>
        <p:nvSpPr>
          <p:cNvPr id="25" name="TextShape 2">
            <a:extLst>
              <a:ext uri="{FF2B5EF4-FFF2-40B4-BE49-F238E27FC236}">
                <a16:creationId xmlns:a16="http://schemas.microsoft.com/office/drawing/2014/main" id="{A4F77186-5561-4670-8D74-732B092F82F3}"/>
              </a:ext>
            </a:extLst>
          </p:cNvPr>
          <p:cNvSpPr txBox="1"/>
          <p:nvPr/>
        </p:nvSpPr>
        <p:spPr>
          <a:xfrm>
            <a:off x="139338" y="135210"/>
            <a:ext cx="2138669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8350849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24E54D5-BAEB-4DA3-AC98-1DB6CD5B123A}"/>
              </a:ext>
            </a:extLst>
          </p:cNvPr>
          <p:cNvSpPr/>
          <p:nvPr/>
        </p:nvSpPr>
        <p:spPr>
          <a:xfrm>
            <a:off x="5992836" y="-61164"/>
            <a:ext cx="329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chemeClr val="accent6">
                    <a:lumMod val="75000"/>
                  </a:schemeClr>
                </a:solidFill>
              </a:rPr>
              <a:t>Ma cible a 10 marques.</a:t>
            </a:r>
          </a:p>
          <a:p>
            <a:r>
              <a:rPr lang="fr-FR" sz="2400" dirty="0">
                <a:solidFill>
                  <a:schemeClr val="accent6">
                    <a:lumMod val="75000"/>
                  </a:schemeClr>
                </a:solidFill>
              </a:rPr>
              <a:t>Quel est mon score ?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0F5537A-48D8-4B30-9ECE-E37F37D716AD}"/>
              </a:ext>
            </a:extLst>
          </p:cNvPr>
          <p:cNvSpPr/>
          <p:nvPr/>
        </p:nvSpPr>
        <p:spPr>
          <a:xfrm>
            <a:off x="469370" y="1349762"/>
            <a:ext cx="761482" cy="46166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500</a:t>
            </a:r>
            <a:endParaRPr lang="fr-FR" sz="2400" dirty="0">
              <a:solidFill>
                <a:srgbClr val="FF0000"/>
              </a:solidFill>
            </a:endParaRP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CF9733CC-ED1A-4939-82F4-F2316A55E409}"/>
              </a:ext>
            </a:extLst>
          </p:cNvPr>
          <p:cNvGrpSpPr/>
          <p:nvPr/>
        </p:nvGrpSpPr>
        <p:grpSpPr>
          <a:xfrm>
            <a:off x="913232" y="3668777"/>
            <a:ext cx="314520" cy="1401415"/>
            <a:chOff x="913232" y="3668777"/>
            <a:chExt cx="314520" cy="1401415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642B51D8-9340-44B1-BAFE-A6173AF76755}"/>
                </a:ext>
              </a:extLst>
            </p:cNvPr>
            <p:cNvSpPr/>
            <p:nvPr/>
          </p:nvSpPr>
          <p:spPr>
            <a:xfrm>
              <a:off x="913232" y="4608527"/>
              <a:ext cx="314519" cy="461665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400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fr-FR" sz="2400" dirty="0">
                <a:solidFill>
                  <a:srgbClr val="00B0F0"/>
                </a:solidFill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61597996-57DD-41D3-93B8-3BD2B48655BB}"/>
                </a:ext>
              </a:extLst>
            </p:cNvPr>
            <p:cNvSpPr/>
            <p:nvPr/>
          </p:nvSpPr>
          <p:spPr>
            <a:xfrm>
              <a:off x="914639" y="3668777"/>
              <a:ext cx="313113" cy="461665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txBody>
            <a:bodyPr wrap="square">
              <a:spAutoFit/>
            </a:bodyPr>
            <a:lstStyle/>
            <a:p>
              <a:r>
                <a:rPr lang="fr-FR" sz="2400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fr-FR" sz="2400" dirty="0">
                <a:solidFill>
                  <a:srgbClr val="00B0F0"/>
                </a:solidFill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FC8211D7-4704-4658-9208-3B6539280E8D}"/>
                </a:ext>
              </a:extLst>
            </p:cNvPr>
            <p:cNvSpPr/>
            <p:nvPr/>
          </p:nvSpPr>
          <p:spPr>
            <a:xfrm>
              <a:off x="914640" y="4136868"/>
              <a:ext cx="313112" cy="461665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txBody>
            <a:bodyPr wrap="square">
              <a:spAutoFit/>
            </a:bodyPr>
            <a:lstStyle/>
            <a:p>
              <a:r>
                <a:rPr lang="fr-FR" sz="2400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fr-FR" sz="2400" dirty="0">
                <a:solidFill>
                  <a:srgbClr val="00B0F0"/>
                </a:solidFill>
              </a:endParaRPr>
            </a:p>
          </p:txBody>
        </p:sp>
      </p:grpSp>
      <p:sp>
        <p:nvSpPr>
          <p:cNvPr id="53" name="Accolade fermante 52">
            <a:extLst>
              <a:ext uri="{FF2B5EF4-FFF2-40B4-BE49-F238E27FC236}">
                <a16:creationId xmlns:a16="http://schemas.microsoft.com/office/drawing/2014/main" id="{4C5B2E6B-725C-40E8-8027-12064C500E8B}"/>
              </a:ext>
            </a:extLst>
          </p:cNvPr>
          <p:cNvSpPr/>
          <p:nvPr/>
        </p:nvSpPr>
        <p:spPr>
          <a:xfrm>
            <a:off x="1594710" y="1344888"/>
            <a:ext cx="188772" cy="468659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CCC922C-9C6B-46A2-9830-4AF7A7513E2C}"/>
              </a:ext>
            </a:extLst>
          </p:cNvPr>
          <p:cNvSpPr/>
          <p:nvPr/>
        </p:nvSpPr>
        <p:spPr>
          <a:xfrm>
            <a:off x="1999466" y="1381628"/>
            <a:ext cx="893859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500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55" name="Accolade fermante 54">
            <a:extLst>
              <a:ext uri="{FF2B5EF4-FFF2-40B4-BE49-F238E27FC236}">
                <a16:creationId xmlns:a16="http://schemas.microsoft.com/office/drawing/2014/main" id="{66BA42E4-3350-4EFE-820F-20F698A2CFF5}"/>
              </a:ext>
            </a:extLst>
          </p:cNvPr>
          <p:cNvSpPr/>
          <p:nvPr/>
        </p:nvSpPr>
        <p:spPr>
          <a:xfrm>
            <a:off x="1617199" y="1827137"/>
            <a:ext cx="130430" cy="1824170"/>
          </a:xfrm>
          <a:prstGeom prst="rightBrac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BDFA6D4-8A63-48AE-813F-23EC89FD954D}"/>
              </a:ext>
            </a:extLst>
          </p:cNvPr>
          <p:cNvSpPr/>
          <p:nvPr/>
        </p:nvSpPr>
        <p:spPr>
          <a:xfrm>
            <a:off x="1999466" y="2544240"/>
            <a:ext cx="893859" cy="52322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240</a:t>
            </a:r>
            <a:endParaRPr lang="fr-FR" sz="2800" dirty="0">
              <a:solidFill>
                <a:schemeClr val="accent3"/>
              </a:solidFill>
            </a:endParaRPr>
          </a:p>
        </p:txBody>
      </p:sp>
      <p:sp>
        <p:nvSpPr>
          <p:cNvPr id="57" name="Accolade fermante 56">
            <a:extLst>
              <a:ext uri="{FF2B5EF4-FFF2-40B4-BE49-F238E27FC236}">
                <a16:creationId xmlns:a16="http://schemas.microsoft.com/office/drawing/2014/main" id="{56409DA1-642B-4C5C-8FF0-DB5470FC0447}"/>
              </a:ext>
            </a:extLst>
          </p:cNvPr>
          <p:cNvSpPr/>
          <p:nvPr/>
        </p:nvSpPr>
        <p:spPr>
          <a:xfrm>
            <a:off x="1567004" y="3678604"/>
            <a:ext cx="226023" cy="1378192"/>
          </a:xfrm>
          <a:prstGeom prst="rightBrac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D072358-1880-4736-98E6-6FF62D225320}"/>
              </a:ext>
            </a:extLst>
          </p:cNvPr>
          <p:cNvSpPr/>
          <p:nvPr/>
        </p:nvSpPr>
        <p:spPr>
          <a:xfrm>
            <a:off x="2245442" y="3928390"/>
            <a:ext cx="633011" cy="52322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fr-FR" sz="2800" dirty="0">
              <a:solidFill>
                <a:srgbClr val="00B0F0"/>
              </a:solidFill>
            </a:endParaRPr>
          </a:p>
        </p:txBody>
      </p:sp>
      <p:sp>
        <p:nvSpPr>
          <p:cNvPr id="59" name="Accolade fermante 58">
            <a:extLst>
              <a:ext uri="{FF2B5EF4-FFF2-40B4-BE49-F238E27FC236}">
                <a16:creationId xmlns:a16="http://schemas.microsoft.com/office/drawing/2014/main" id="{C7FB3EF4-A9E9-4CAF-BC26-F3160E284B7B}"/>
              </a:ext>
            </a:extLst>
          </p:cNvPr>
          <p:cNvSpPr/>
          <p:nvPr/>
        </p:nvSpPr>
        <p:spPr>
          <a:xfrm>
            <a:off x="1593144" y="5060197"/>
            <a:ext cx="116840" cy="914847"/>
          </a:xfrm>
          <a:prstGeom prst="rightBrac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C000"/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086E000-EBBB-4592-BBD0-1B2AEF5BCD3F}"/>
              </a:ext>
            </a:extLst>
          </p:cNvPr>
          <p:cNvSpPr/>
          <p:nvPr/>
        </p:nvSpPr>
        <p:spPr>
          <a:xfrm>
            <a:off x="2527954" y="5206957"/>
            <a:ext cx="690043" cy="523220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1,0</a:t>
            </a:r>
            <a:endParaRPr lang="fr-FR" sz="2800" dirty="0">
              <a:solidFill>
                <a:srgbClr val="FFC000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C91CF4A-FFC4-4EF9-BE4A-DB73ED95E9AB}"/>
              </a:ext>
            </a:extLst>
          </p:cNvPr>
          <p:cNvSpPr/>
          <p:nvPr/>
        </p:nvSpPr>
        <p:spPr>
          <a:xfrm>
            <a:off x="1783482" y="1287141"/>
            <a:ext cx="1596586" cy="46800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043E1D58-5335-4CDB-A2CB-AF77FB0DA9BD}"/>
              </a:ext>
            </a:extLst>
          </p:cNvPr>
          <p:cNvSpPr/>
          <p:nvPr/>
        </p:nvSpPr>
        <p:spPr>
          <a:xfrm>
            <a:off x="2207342" y="5991965"/>
            <a:ext cx="1104842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756,0</a:t>
            </a:r>
            <a:endParaRPr lang="fr-FR" sz="2800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B50CC1E-94DF-429E-BCB3-B46D58423E8C}"/>
              </a:ext>
            </a:extLst>
          </p:cNvPr>
          <p:cNvSpPr txBox="1"/>
          <p:nvPr/>
        </p:nvSpPr>
        <p:spPr>
          <a:xfrm>
            <a:off x="2245442" y="1957592"/>
            <a:ext cx="5424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+</a:t>
            </a: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7F22C4D5-D5B7-484A-9BDC-1DCDF0B48BC8}"/>
              </a:ext>
            </a:extLst>
          </p:cNvPr>
          <p:cNvSpPr txBox="1"/>
          <p:nvPr/>
        </p:nvSpPr>
        <p:spPr>
          <a:xfrm>
            <a:off x="2190518" y="3116337"/>
            <a:ext cx="5424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+</a:t>
            </a:r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id="{6C8D9E2C-3AED-44F9-983C-C2769665BC6E}"/>
              </a:ext>
            </a:extLst>
          </p:cNvPr>
          <p:cNvSpPr txBox="1"/>
          <p:nvPr/>
        </p:nvSpPr>
        <p:spPr>
          <a:xfrm>
            <a:off x="2169791" y="4455258"/>
            <a:ext cx="5424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+</a:t>
            </a: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DD8CC1EB-2D2A-42DF-8B78-34C6197F74BB}"/>
              </a:ext>
            </a:extLst>
          </p:cNvPr>
          <p:cNvGrpSpPr/>
          <p:nvPr/>
        </p:nvGrpSpPr>
        <p:grpSpPr>
          <a:xfrm>
            <a:off x="914639" y="5064439"/>
            <a:ext cx="610307" cy="933997"/>
            <a:chOff x="914639" y="5064439"/>
            <a:chExt cx="610307" cy="933997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648532C4-3988-4C76-80E0-BDA4600289A8}"/>
                </a:ext>
              </a:extLst>
            </p:cNvPr>
            <p:cNvSpPr/>
            <p:nvPr/>
          </p:nvSpPr>
          <p:spPr>
            <a:xfrm>
              <a:off x="914640" y="5536771"/>
              <a:ext cx="607998" cy="461665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400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0,5</a:t>
              </a:r>
              <a:endParaRPr lang="fr-FR" sz="2400" dirty="0">
                <a:solidFill>
                  <a:srgbClr val="FFC000"/>
                </a:solidFill>
              </a:endParaRP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A322C915-E1B1-4483-951C-857A0C88D62D}"/>
                </a:ext>
              </a:extLst>
            </p:cNvPr>
            <p:cNvSpPr/>
            <p:nvPr/>
          </p:nvSpPr>
          <p:spPr>
            <a:xfrm>
              <a:off x="914639" y="5064439"/>
              <a:ext cx="610307" cy="461665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400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0,5</a:t>
              </a:r>
              <a:endParaRPr lang="fr-FR" sz="2400" dirty="0">
                <a:solidFill>
                  <a:srgbClr val="FFC000"/>
                </a:solidFill>
              </a:endParaRPr>
            </a:p>
          </p:txBody>
        </p:sp>
      </p:grpSp>
      <p:sp>
        <p:nvSpPr>
          <p:cNvPr id="64" name="ZoneTexte 63">
            <a:extLst>
              <a:ext uri="{FF2B5EF4-FFF2-40B4-BE49-F238E27FC236}">
                <a16:creationId xmlns:a16="http://schemas.microsoft.com/office/drawing/2014/main" id="{CBA6F584-EC9D-47B4-AE8D-3B9336FCD425}"/>
              </a:ext>
            </a:extLst>
          </p:cNvPr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500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60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5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0,5</a:t>
            </a:r>
          </a:p>
        </p:txBody>
      </p:sp>
      <p:sp>
        <p:nvSpPr>
          <p:cNvPr id="75" name="ZoneTexte 74">
            <a:extLst>
              <a:ext uri="{FF2B5EF4-FFF2-40B4-BE49-F238E27FC236}">
                <a16:creationId xmlns:a16="http://schemas.microsoft.com/office/drawing/2014/main" id="{252125C2-B15E-486E-AFA2-E0270FA1D352}"/>
              </a:ext>
            </a:extLst>
          </p:cNvPr>
          <p:cNvSpPr txBox="1"/>
          <p:nvPr/>
        </p:nvSpPr>
        <p:spPr>
          <a:xfrm>
            <a:off x="5927537" y="3714538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AF8D9098-00F3-4E5B-8332-593836FA8031}"/>
              </a:ext>
            </a:extLst>
          </p:cNvPr>
          <p:cNvSpPr txBox="1"/>
          <p:nvPr/>
        </p:nvSpPr>
        <p:spPr>
          <a:xfrm>
            <a:off x="6135101" y="2524369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77" name="ZoneTexte 76">
            <a:extLst>
              <a:ext uri="{FF2B5EF4-FFF2-40B4-BE49-F238E27FC236}">
                <a16:creationId xmlns:a16="http://schemas.microsoft.com/office/drawing/2014/main" id="{FB78B754-023C-46BB-98AC-54E08F913511}"/>
              </a:ext>
            </a:extLst>
          </p:cNvPr>
          <p:cNvSpPr txBox="1"/>
          <p:nvPr/>
        </p:nvSpPr>
        <p:spPr>
          <a:xfrm>
            <a:off x="7194074" y="3430187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78" name="ZoneTexte 77">
            <a:extLst>
              <a:ext uri="{FF2B5EF4-FFF2-40B4-BE49-F238E27FC236}">
                <a16:creationId xmlns:a16="http://schemas.microsoft.com/office/drawing/2014/main" id="{B1AB3809-9ECC-4658-90FA-82F816BA96A5}"/>
              </a:ext>
            </a:extLst>
          </p:cNvPr>
          <p:cNvSpPr txBox="1"/>
          <p:nvPr/>
        </p:nvSpPr>
        <p:spPr>
          <a:xfrm>
            <a:off x="4842111" y="3407075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79" name="ZoneTexte 78">
            <a:extLst>
              <a:ext uri="{FF2B5EF4-FFF2-40B4-BE49-F238E27FC236}">
                <a16:creationId xmlns:a16="http://schemas.microsoft.com/office/drawing/2014/main" id="{6D90C931-F31D-4EAB-9652-F0DF2A131E96}"/>
              </a:ext>
            </a:extLst>
          </p:cNvPr>
          <p:cNvSpPr txBox="1"/>
          <p:nvPr/>
        </p:nvSpPr>
        <p:spPr>
          <a:xfrm>
            <a:off x="5735335" y="4938495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80" name="ZoneTexte 79">
            <a:extLst>
              <a:ext uri="{FF2B5EF4-FFF2-40B4-BE49-F238E27FC236}">
                <a16:creationId xmlns:a16="http://schemas.microsoft.com/office/drawing/2014/main" id="{6EC8A8A6-443E-4C84-8B29-56DDA850B1DB}"/>
              </a:ext>
            </a:extLst>
          </p:cNvPr>
          <p:cNvSpPr txBox="1"/>
          <p:nvPr/>
        </p:nvSpPr>
        <p:spPr>
          <a:xfrm flipH="1" flipV="1">
            <a:off x="8068753" y="2326437"/>
            <a:ext cx="4018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81" name="ZoneTexte 80">
            <a:extLst>
              <a:ext uri="{FF2B5EF4-FFF2-40B4-BE49-F238E27FC236}">
                <a16:creationId xmlns:a16="http://schemas.microsoft.com/office/drawing/2014/main" id="{E998F303-79B8-49A7-92B2-867C47A0C663}"/>
              </a:ext>
            </a:extLst>
          </p:cNvPr>
          <p:cNvSpPr txBox="1"/>
          <p:nvPr/>
        </p:nvSpPr>
        <p:spPr>
          <a:xfrm>
            <a:off x="4201449" y="4172785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83" name="ZoneTexte 82">
            <a:extLst>
              <a:ext uri="{FF2B5EF4-FFF2-40B4-BE49-F238E27FC236}">
                <a16:creationId xmlns:a16="http://schemas.microsoft.com/office/drawing/2014/main" id="{83FC3682-00D9-43A6-8CD5-5858B5264963}"/>
              </a:ext>
            </a:extLst>
          </p:cNvPr>
          <p:cNvSpPr txBox="1"/>
          <p:nvPr/>
        </p:nvSpPr>
        <p:spPr>
          <a:xfrm>
            <a:off x="7769436" y="3982062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84" name="ZoneTexte 83">
            <a:extLst>
              <a:ext uri="{FF2B5EF4-FFF2-40B4-BE49-F238E27FC236}">
                <a16:creationId xmlns:a16="http://schemas.microsoft.com/office/drawing/2014/main" id="{7F2CEE7A-59DD-4301-91F8-EEF270F00116}"/>
              </a:ext>
            </a:extLst>
          </p:cNvPr>
          <p:cNvSpPr txBox="1"/>
          <p:nvPr/>
        </p:nvSpPr>
        <p:spPr>
          <a:xfrm>
            <a:off x="6175312" y="1300412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85" name="ZoneTexte 84">
            <a:extLst>
              <a:ext uri="{FF2B5EF4-FFF2-40B4-BE49-F238E27FC236}">
                <a16:creationId xmlns:a16="http://schemas.microsoft.com/office/drawing/2014/main" id="{210E8146-74CC-4F81-8065-4C48DA32A5C4}"/>
              </a:ext>
            </a:extLst>
          </p:cNvPr>
          <p:cNvSpPr txBox="1"/>
          <p:nvPr/>
        </p:nvSpPr>
        <p:spPr>
          <a:xfrm>
            <a:off x="5056830" y="5245958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EEB98D1D-A6EF-4754-9DEE-3A4D514FE88F}"/>
              </a:ext>
            </a:extLst>
          </p:cNvPr>
          <p:cNvGrpSpPr/>
          <p:nvPr/>
        </p:nvGrpSpPr>
        <p:grpSpPr>
          <a:xfrm>
            <a:off x="658141" y="1813547"/>
            <a:ext cx="572711" cy="1849378"/>
            <a:chOff x="658141" y="1813547"/>
            <a:chExt cx="572711" cy="1849378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A046C958-5AE0-4576-9B74-A3BC76329448}"/>
                </a:ext>
              </a:extLst>
            </p:cNvPr>
            <p:cNvSpPr/>
            <p:nvPr/>
          </p:nvSpPr>
          <p:spPr>
            <a:xfrm>
              <a:off x="658142" y="1813547"/>
              <a:ext cx="572710" cy="461665"/>
            </a:xfrm>
            <a:prstGeom prst="rect">
              <a:avLst/>
            </a:prstGeom>
            <a:ln>
              <a:solidFill>
                <a:schemeClr val="accent3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4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60</a:t>
              </a:r>
              <a:endParaRPr lang="fr-FR" sz="2400" dirty="0">
                <a:solidFill>
                  <a:schemeClr val="accent3"/>
                </a:solidFill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0914980D-0E0C-4E23-B0F9-97AE6A0D3073}"/>
                </a:ext>
              </a:extLst>
            </p:cNvPr>
            <p:cNvSpPr/>
            <p:nvPr/>
          </p:nvSpPr>
          <p:spPr>
            <a:xfrm>
              <a:off x="658141" y="2274070"/>
              <a:ext cx="569609" cy="461665"/>
            </a:xfrm>
            <a:prstGeom prst="rect">
              <a:avLst/>
            </a:prstGeom>
            <a:ln>
              <a:solidFill>
                <a:schemeClr val="accent3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4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60</a:t>
              </a:r>
              <a:endParaRPr lang="fr-FR" sz="2400" dirty="0">
                <a:solidFill>
                  <a:schemeClr val="accent3"/>
                </a:solidFill>
              </a:endParaRP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047A5AAA-63EC-4B30-9852-B80A6CD08666}"/>
                </a:ext>
              </a:extLst>
            </p:cNvPr>
            <p:cNvSpPr/>
            <p:nvPr/>
          </p:nvSpPr>
          <p:spPr>
            <a:xfrm>
              <a:off x="658142" y="2735735"/>
              <a:ext cx="569608" cy="461665"/>
            </a:xfrm>
            <a:prstGeom prst="rect">
              <a:avLst/>
            </a:prstGeom>
            <a:ln>
              <a:solidFill>
                <a:schemeClr val="accent3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4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60</a:t>
              </a:r>
              <a:endParaRPr lang="fr-FR" sz="2400" dirty="0">
                <a:solidFill>
                  <a:schemeClr val="accent3"/>
                </a:solidFill>
              </a:endParaRP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046A4CFD-4E46-4182-924F-0E3006636926}"/>
                </a:ext>
              </a:extLst>
            </p:cNvPr>
            <p:cNvSpPr/>
            <p:nvPr/>
          </p:nvSpPr>
          <p:spPr>
            <a:xfrm>
              <a:off x="658142" y="3201260"/>
              <a:ext cx="569609" cy="461665"/>
            </a:xfrm>
            <a:prstGeom prst="rect">
              <a:avLst/>
            </a:prstGeom>
            <a:ln>
              <a:solidFill>
                <a:schemeClr val="accent3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4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60</a:t>
              </a:r>
              <a:endParaRPr lang="fr-FR" sz="2400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41" name="TextShape 2">
            <a:extLst>
              <a:ext uri="{FF2B5EF4-FFF2-40B4-BE49-F238E27FC236}">
                <a16:creationId xmlns:a16="http://schemas.microsoft.com/office/drawing/2014/main" id="{F9DC55D8-B6BB-4420-9BC6-D706534BE4C5}"/>
              </a:ext>
            </a:extLst>
          </p:cNvPr>
          <p:cNvSpPr txBox="1"/>
          <p:nvPr/>
        </p:nvSpPr>
        <p:spPr>
          <a:xfrm>
            <a:off x="139338" y="135210"/>
            <a:ext cx="2138669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803734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7" grpId="0"/>
      <p:bldP spid="65" grpId="0"/>
      <p:bldP spid="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457200" y="134280"/>
            <a:ext cx="2138669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9" name="TextShape 2"/>
          <p:cNvSpPr txBox="1"/>
          <p:nvPr/>
        </p:nvSpPr>
        <p:spPr>
          <a:xfrm>
            <a:off x="5992836" y="134280"/>
            <a:ext cx="2693603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100 000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10 000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1 000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4211F73-18F6-4FAF-BA00-92595373E9C0}"/>
              </a:ext>
            </a:extLst>
          </p:cNvPr>
          <p:cNvSpPr txBox="1"/>
          <p:nvPr/>
        </p:nvSpPr>
        <p:spPr>
          <a:xfrm>
            <a:off x="5982701" y="3265906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EDC9ACF-4753-48EF-A375-B9185DA78937}"/>
              </a:ext>
            </a:extLst>
          </p:cNvPr>
          <p:cNvSpPr txBox="1"/>
          <p:nvPr/>
        </p:nvSpPr>
        <p:spPr>
          <a:xfrm>
            <a:off x="5927537" y="3973792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E758F21-333C-490D-A371-8F3546CC96F8}"/>
              </a:ext>
            </a:extLst>
          </p:cNvPr>
          <p:cNvSpPr txBox="1"/>
          <p:nvPr/>
        </p:nvSpPr>
        <p:spPr>
          <a:xfrm>
            <a:off x="6135101" y="2524369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A9349444-4BF1-4796-A658-CA16BE9ACFCE}"/>
              </a:ext>
            </a:extLst>
          </p:cNvPr>
          <p:cNvSpPr txBox="1"/>
          <p:nvPr/>
        </p:nvSpPr>
        <p:spPr>
          <a:xfrm>
            <a:off x="7194074" y="3430187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CE14DFD-0658-4BEA-BEED-901806FDAF5D}"/>
              </a:ext>
            </a:extLst>
          </p:cNvPr>
          <p:cNvSpPr txBox="1"/>
          <p:nvPr/>
        </p:nvSpPr>
        <p:spPr>
          <a:xfrm>
            <a:off x="4842111" y="3407075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192DD70-5790-437E-9465-DE8863C5A733}"/>
              </a:ext>
            </a:extLst>
          </p:cNvPr>
          <p:cNvSpPr txBox="1"/>
          <p:nvPr/>
        </p:nvSpPr>
        <p:spPr>
          <a:xfrm>
            <a:off x="5735335" y="4938495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C94D7D62-70D3-4E14-A0BB-BEAC4050E222}"/>
              </a:ext>
            </a:extLst>
          </p:cNvPr>
          <p:cNvSpPr txBox="1"/>
          <p:nvPr/>
        </p:nvSpPr>
        <p:spPr>
          <a:xfrm>
            <a:off x="5352174" y="1972494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9294F8F7-2A31-4FA2-95C5-EDF9A6BF9B51}"/>
              </a:ext>
            </a:extLst>
          </p:cNvPr>
          <p:cNvSpPr txBox="1"/>
          <p:nvPr/>
        </p:nvSpPr>
        <p:spPr>
          <a:xfrm flipH="1" flipV="1">
            <a:off x="8068753" y="2326437"/>
            <a:ext cx="4018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D70E19D9-B02D-47EF-A7B6-3096168002CD}"/>
              </a:ext>
            </a:extLst>
          </p:cNvPr>
          <p:cNvSpPr txBox="1"/>
          <p:nvPr/>
        </p:nvSpPr>
        <p:spPr>
          <a:xfrm>
            <a:off x="7194073" y="2409752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B23CC4DD-ADC9-459E-B9D2-3FB3DAF42C7C}"/>
              </a:ext>
            </a:extLst>
          </p:cNvPr>
          <p:cNvSpPr txBox="1"/>
          <p:nvPr/>
        </p:nvSpPr>
        <p:spPr>
          <a:xfrm>
            <a:off x="4201449" y="4172785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2A83EFDE-C989-4448-A61F-FE5791EAA18C}"/>
              </a:ext>
            </a:extLst>
          </p:cNvPr>
          <p:cNvSpPr txBox="1"/>
          <p:nvPr/>
        </p:nvSpPr>
        <p:spPr>
          <a:xfrm>
            <a:off x="6886060" y="6215901"/>
            <a:ext cx="2433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Ma cible a 10 marques.</a:t>
            </a:r>
          </a:p>
          <a:p>
            <a:r>
              <a:rPr lang="fr-FR" dirty="0">
                <a:solidFill>
                  <a:srgbClr val="00B050"/>
                </a:solidFill>
              </a:rPr>
              <a:t>Quel est mon score 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D7F5D1-9A20-4CCD-B894-FE48DD947D43}"/>
              </a:ext>
            </a:extLst>
          </p:cNvPr>
          <p:cNvSpPr/>
          <p:nvPr/>
        </p:nvSpPr>
        <p:spPr>
          <a:xfrm>
            <a:off x="59418" y="1287141"/>
            <a:ext cx="1475393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100 000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484168F-487F-4D03-A985-2995D8477F86}"/>
              </a:ext>
            </a:extLst>
          </p:cNvPr>
          <p:cNvSpPr/>
          <p:nvPr/>
        </p:nvSpPr>
        <p:spPr>
          <a:xfrm>
            <a:off x="59418" y="1806239"/>
            <a:ext cx="1475393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100 000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FCD8543-1E17-454B-8482-6E826AB0A0C6}"/>
              </a:ext>
            </a:extLst>
          </p:cNvPr>
          <p:cNvSpPr/>
          <p:nvPr/>
        </p:nvSpPr>
        <p:spPr>
          <a:xfrm>
            <a:off x="257273" y="2878312"/>
            <a:ext cx="1277538" cy="52322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10 000</a:t>
            </a:r>
            <a:endParaRPr lang="fr-FR" sz="2800" dirty="0">
              <a:solidFill>
                <a:schemeClr val="accent3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E5D5E60-B4C2-4498-969E-E9B22DE25129}"/>
              </a:ext>
            </a:extLst>
          </p:cNvPr>
          <p:cNvSpPr/>
          <p:nvPr/>
        </p:nvSpPr>
        <p:spPr>
          <a:xfrm>
            <a:off x="257274" y="2355092"/>
            <a:ext cx="1277537" cy="52322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10 000</a:t>
            </a:r>
            <a:endParaRPr lang="fr-FR" sz="2800" dirty="0">
              <a:solidFill>
                <a:schemeClr val="accent3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7203F3A-5BAD-4A02-8C6C-B91F757DFBEB}"/>
              </a:ext>
            </a:extLst>
          </p:cNvPr>
          <p:cNvSpPr/>
          <p:nvPr/>
        </p:nvSpPr>
        <p:spPr>
          <a:xfrm>
            <a:off x="260933" y="3401532"/>
            <a:ext cx="1273878" cy="52322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10 000</a:t>
            </a:r>
            <a:endParaRPr lang="fr-FR" sz="2800" dirty="0">
              <a:solidFill>
                <a:schemeClr val="accent3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19D99A9-E64B-438F-A93D-9AB6F53E2C86}"/>
              </a:ext>
            </a:extLst>
          </p:cNvPr>
          <p:cNvSpPr/>
          <p:nvPr/>
        </p:nvSpPr>
        <p:spPr>
          <a:xfrm>
            <a:off x="250513" y="3924752"/>
            <a:ext cx="1281197" cy="52322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10 000</a:t>
            </a:r>
            <a:endParaRPr lang="fr-FR" sz="2800" dirty="0">
              <a:solidFill>
                <a:schemeClr val="accent3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88531AB-C11D-4B7E-A3CE-582CF841CAB3}"/>
              </a:ext>
            </a:extLst>
          </p:cNvPr>
          <p:cNvSpPr/>
          <p:nvPr/>
        </p:nvSpPr>
        <p:spPr>
          <a:xfrm>
            <a:off x="453263" y="4476193"/>
            <a:ext cx="1080414" cy="52322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1 000</a:t>
            </a:r>
            <a:endParaRPr lang="fr-FR" sz="2800" dirty="0">
              <a:solidFill>
                <a:srgbClr val="00B0F0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797EEF3-AD04-4C11-A4B1-BE84A4A050CE}"/>
              </a:ext>
            </a:extLst>
          </p:cNvPr>
          <p:cNvSpPr/>
          <p:nvPr/>
        </p:nvSpPr>
        <p:spPr>
          <a:xfrm>
            <a:off x="451296" y="4996825"/>
            <a:ext cx="1080414" cy="52322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1 000</a:t>
            </a:r>
            <a:endParaRPr lang="fr-FR" sz="2800" dirty="0">
              <a:solidFill>
                <a:srgbClr val="00B0F0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02F508E-D817-41E1-928C-58BCF6E8B9C5}"/>
              </a:ext>
            </a:extLst>
          </p:cNvPr>
          <p:cNvSpPr/>
          <p:nvPr/>
        </p:nvSpPr>
        <p:spPr>
          <a:xfrm>
            <a:off x="446120" y="5517457"/>
            <a:ext cx="1080414" cy="52322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1 000</a:t>
            </a:r>
            <a:endParaRPr lang="fr-FR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89595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22" name="ZoneTexte 21">
            <a:extLst>
              <a:ext uri="{FF2B5EF4-FFF2-40B4-BE49-F238E27FC236}">
                <a16:creationId xmlns:a16="http://schemas.microsoft.com/office/drawing/2014/main" id="{8DB0850B-2F4D-41D7-989F-F94731F2B0E6}"/>
              </a:ext>
            </a:extLst>
          </p:cNvPr>
          <p:cNvSpPr txBox="1"/>
          <p:nvPr/>
        </p:nvSpPr>
        <p:spPr>
          <a:xfrm>
            <a:off x="0" y="1254439"/>
            <a:ext cx="53499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Ma cible a 12 marques.</a:t>
            </a:r>
          </a:p>
          <a:p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Mon score est de 1 751,5.</a:t>
            </a:r>
          </a:p>
          <a:p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Comment placer ces 12 marques ?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4B7D2F3E-1C68-4997-B3DA-72CD2FBFBFC0}"/>
              </a:ext>
            </a:extLst>
          </p:cNvPr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500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60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5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0,5</a:t>
            </a:r>
          </a:p>
        </p:txBody>
      </p:sp>
      <p:sp>
        <p:nvSpPr>
          <p:cNvPr id="7" name="TextShape 2">
            <a:extLst>
              <a:ext uri="{FF2B5EF4-FFF2-40B4-BE49-F238E27FC236}">
                <a16:creationId xmlns:a16="http://schemas.microsoft.com/office/drawing/2014/main" id="{15DDF763-0C28-4924-ACD1-8A6BD70A8699}"/>
              </a:ext>
            </a:extLst>
          </p:cNvPr>
          <p:cNvSpPr txBox="1"/>
          <p:nvPr/>
        </p:nvSpPr>
        <p:spPr>
          <a:xfrm>
            <a:off x="139338" y="135210"/>
            <a:ext cx="2138669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545495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B5502E5-4203-415D-8658-596D16B8725F}"/>
              </a:ext>
            </a:extLst>
          </p:cNvPr>
          <p:cNvSpPr/>
          <p:nvPr/>
        </p:nvSpPr>
        <p:spPr>
          <a:xfrm>
            <a:off x="2001054" y="6153742"/>
            <a:ext cx="1329210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fr-FR" sz="3200" dirty="0"/>
              <a:t>1751,5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7A0EB64-418F-44AF-9FC8-52168F20C462}"/>
              </a:ext>
            </a:extLst>
          </p:cNvPr>
          <p:cNvSpPr/>
          <p:nvPr/>
        </p:nvSpPr>
        <p:spPr>
          <a:xfrm>
            <a:off x="-18129" y="2967335"/>
            <a:ext cx="3142207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400" dirty="0"/>
              <a:t>3 x    </a:t>
            </a:r>
            <a:r>
              <a:rPr lang="fr-FR" sz="3400" dirty="0">
                <a:solidFill>
                  <a:srgbClr val="FF0000"/>
                </a:solidFill>
              </a:rPr>
              <a:t>500 = 1 500</a:t>
            </a:r>
            <a:endParaRPr lang="fr-FR" sz="34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05FB4CC-4027-4EA5-91E9-69EB8AE3BDA9}"/>
              </a:ext>
            </a:extLst>
          </p:cNvPr>
          <p:cNvSpPr/>
          <p:nvPr/>
        </p:nvSpPr>
        <p:spPr>
          <a:xfrm>
            <a:off x="-18130" y="3810009"/>
            <a:ext cx="464033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400" dirty="0"/>
              <a:t>4 x      </a:t>
            </a:r>
            <a:r>
              <a:rPr lang="fr-FR" sz="3400" dirty="0">
                <a:solidFill>
                  <a:srgbClr val="92D050"/>
                </a:solidFill>
              </a:rPr>
              <a:t>60 =    240</a:t>
            </a:r>
            <a:endParaRPr lang="fr-FR" sz="34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E52BBE1-4273-4B8E-95C6-FC998BABE173}"/>
              </a:ext>
            </a:extLst>
          </p:cNvPr>
          <p:cNvSpPr/>
          <p:nvPr/>
        </p:nvSpPr>
        <p:spPr>
          <a:xfrm>
            <a:off x="-401" y="4597273"/>
            <a:ext cx="3137397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400" dirty="0"/>
              <a:t>2 x        </a:t>
            </a:r>
            <a:r>
              <a:rPr lang="fr-FR" sz="3400" dirty="0">
                <a:solidFill>
                  <a:srgbClr val="00B0F0"/>
                </a:solidFill>
              </a:rPr>
              <a:t>5 =      10</a:t>
            </a:r>
            <a:endParaRPr lang="fr-FR" sz="34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130A05E-3E70-4C1E-AB33-C85372227CDD}"/>
              </a:ext>
            </a:extLst>
          </p:cNvPr>
          <p:cNvSpPr/>
          <p:nvPr/>
        </p:nvSpPr>
        <p:spPr>
          <a:xfrm>
            <a:off x="-105332" y="5439947"/>
            <a:ext cx="364863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400" dirty="0">
                <a:solidFill>
                  <a:srgbClr val="FF0000"/>
                </a:solidFill>
              </a:rPr>
              <a:t> </a:t>
            </a:r>
            <a:r>
              <a:rPr lang="fr-FR" sz="3400" dirty="0"/>
              <a:t>3 x     </a:t>
            </a:r>
            <a:r>
              <a:rPr lang="fr-FR" sz="3400" dirty="0">
                <a:solidFill>
                  <a:srgbClr val="FFC000"/>
                </a:solidFill>
              </a:rPr>
              <a:t>0,5 =        1,5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CAF4C70A-7923-4B0F-868D-40B662A94A19}"/>
              </a:ext>
            </a:extLst>
          </p:cNvPr>
          <p:cNvSpPr txBox="1"/>
          <p:nvPr/>
        </p:nvSpPr>
        <p:spPr>
          <a:xfrm>
            <a:off x="0" y="1254439"/>
            <a:ext cx="53499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Ma cible a 12 marques.</a:t>
            </a:r>
          </a:p>
          <a:p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Mon score est de 1 751,5.</a:t>
            </a:r>
          </a:p>
          <a:p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Comment placer ces 12 marques ?</a:t>
            </a: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F5951E72-5D1A-4AB6-85C4-795031F251E7}"/>
              </a:ext>
            </a:extLst>
          </p:cNvPr>
          <p:cNvGrpSpPr/>
          <p:nvPr/>
        </p:nvGrpSpPr>
        <p:grpSpPr>
          <a:xfrm>
            <a:off x="4201449" y="2524736"/>
            <a:ext cx="3741177" cy="2355935"/>
            <a:chOff x="4201449" y="2524736"/>
            <a:chExt cx="3741177" cy="2355935"/>
          </a:xfrm>
        </p:grpSpPr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A38756A1-4AFE-460E-BC96-457ABC07C213}"/>
                </a:ext>
              </a:extLst>
            </p:cNvPr>
            <p:cNvSpPr txBox="1"/>
            <p:nvPr/>
          </p:nvSpPr>
          <p:spPr>
            <a:xfrm>
              <a:off x="7396709" y="2524736"/>
              <a:ext cx="54591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9066CFF4-03BE-4414-AF8E-AEF76C20699F}"/>
                </a:ext>
              </a:extLst>
            </p:cNvPr>
            <p:cNvSpPr txBox="1"/>
            <p:nvPr/>
          </p:nvSpPr>
          <p:spPr>
            <a:xfrm>
              <a:off x="4201449" y="4172785"/>
              <a:ext cx="50131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</p:grpSp>
      <p:grpSp>
        <p:nvGrpSpPr>
          <p:cNvPr id="4" name="Groupe 3">
            <a:extLst>
              <a:ext uri="{FF2B5EF4-FFF2-40B4-BE49-F238E27FC236}">
                <a16:creationId xmlns:a16="http://schemas.microsoft.com/office/drawing/2014/main" id="{C95B94B7-11DD-47E8-B75D-EABECBAC9DFB}"/>
              </a:ext>
            </a:extLst>
          </p:cNvPr>
          <p:cNvGrpSpPr/>
          <p:nvPr/>
        </p:nvGrpSpPr>
        <p:grpSpPr>
          <a:xfrm>
            <a:off x="5626073" y="3415275"/>
            <a:ext cx="1251462" cy="1302344"/>
            <a:chOff x="5626073" y="3415275"/>
            <a:chExt cx="1251462" cy="1302344"/>
          </a:xfrm>
        </p:grpSpPr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5903E8F0-EE13-446B-B011-556C4B82BA96}"/>
                </a:ext>
              </a:extLst>
            </p:cNvPr>
            <p:cNvSpPr txBox="1"/>
            <p:nvPr/>
          </p:nvSpPr>
          <p:spPr>
            <a:xfrm>
              <a:off x="5927537" y="3415275"/>
              <a:ext cx="51625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65EF5C97-ABC2-44A5-9797-6E4BAEDC6053}"/>
                </a:ext>
              </a:extLst>
            </p:cNvPr>
            <p:cNvSpPr txBox="1"/>
            <p:nvPr/>
          </p:nvSpPr>
          <p:spPr>
            <a:xfrm>
              <a:off x="5626073" y="4009733"/>
              <a:ext cx="40304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id="{096FC883-24E9-48B8-A69D-702D7BC5C0FB}"/>
                </a:ext>
              </a:extLst>
            </p:cNvPr>
            <p:cNvSpPr txBox="1"/>
            <p:nvPr/>
          </p:nvSpPr>
          <p:spPr>
            <a:xfrm>
              <a:off x="6380733" y="3655790"/>
              <a:ext cx="49680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1FBA7EBE-9659-41B4-82B5-7907671DEE4D}"/>
              </a:ext>
            </a:extLst>
          </p:cNvPr>
          <p:cNvSpPr/>
          <p:nvPr/>
        </p:nvSpPr>
        <p:spPr>
          <a:xfrm>
            <a:off x="1989040" y="2992993"/>
            <a:ext cx="1279746" cy="307223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653E4F3-2980-421A-9739-BEF477227888}"/>
              </a:ext>
            </a:extLst>
          </p:cNvPr>
          <p:cNvSpPr/>
          <p:nvPr/>
        </p:nvSpPr>
        <p:spPr>
          <a:xfrm>
            <a:off x="24482" y="3061156"/>
            <a:ext cx="292459" cy="307223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7FAA61D-0190-44CA-8B98-1872DFB8DA2D}"/>
              </a:ext>
            </a:extLst>
          </p:cNvPr>
          <p:cNvSpPr/>
          <p:nvPr/>
        </p:nvSpPr>
        <p:spPr>
          <a:xfrm>
            <a:off x="-18609" y="6153741"/>
            <a:ext cx="1607812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fr-FR" sz="3200" dirty="0"/>
              <a:t>12 </a:t>
            </a:r>
            <a:r>
              <a:rPr lang="fr-FR" sz="2000" dirty="0"/>
              <a:t>marques</a:t>
            </a:r>
            <a:endParaRPr lang="fr-FR" sz="3200" dirty="0"/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BE6AD1F2-872A-4B33-84FE-8F5F91A6B822}"/>
              </a:ext>
            </a:extLst>
          </p:cNvPr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500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60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5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0,5</a:t>
            </a:r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F3B42088-9A5D-4BAB-913D-DA3D093EAF14}"/>
              </a:ext>
            </a:extLst>
          </p:cNvPr>
          <p:cNvGrpSpPr/>
          <p:nvPr/>
        </p:nvGrpSpPr>
        <p:grpSpPr>
          <a:xfrm>
            <a:off x="4558320" y="1301153"/>
            <a:ext cx="4360443" cy="5118016"/>
            <a:chOff x="4558320" y="1301153"/>
            <a:chExt cx="4360443" cy="5118016"/>
          </a:xfrm>
        </p:grpSpPr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D010DBE2-B820-4B22-8FA4-7155F89D283C}"/>
                </a:ext>
              </a:extLst>
            </p:cNvPr>
            <p:cNvSpPr txBox="1"/>
            <p:nvPr/>
          </p:nvSpPr>
          <p:spPr>
            <a:xfrm>
              <a:off x="8378536" y="4159406"/>
              <a:ext cx="54022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9ADD6C6D-77C3-4056-BE7F-316845D166B0}"/>
                </a:ext>
              </a:extLst>
            </p:cNvPr>
            <p:cNvSpPr txBox="1"/>
            <p:nvPr/>
          </p:nvSpPr>
          <p:spPr>
            <a:xfrm>
              <a:off x="4558320" y="5711283"/>
              <a:ext cx="54022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1BC7CB67-EBAF-403C-AA51-C8D4E2BAD961}"/>
                </a:ext>
              </a:extLst>
            </p:cNvPr>
            <p:cNvSpPr txBox="1"/>
            <p:nvPr/>
          </p:nvSpPr>
          <p:spPr>
            <a:xfrm>
              <a:off x="6451665" y="1301153"/>
              <a:ext cx="54022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9F57EFF6-ED5E-4A25-88EB-B642BD406C98}"/>
              </a:ext>
            </a:extLst>
          </p:cNvPr>
          <p:cNvGrpSpPr/>
          <p:nvPr/>
        </p:nvGrpSpPr>
        <p:grpSpPr>
          <a:xfrm>
            <a:off x="5031287" y="2613392"/>
            <a:ext cx="2003225" cy="2883718"/>
            <a:chOff x="5031287" y="2613392"/>
            <a:chExt cx="2003225" cy="2883718"/>
          </a:xfrm>
        </p:grpSpPr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4C16CCF9-1131-4156-8F52-F610B3622164}"/>
                </a:ext>
              </a:extLst>
            </p:cNvPr>
            <p:cNvSpPr txBox="1"/>
            <p:nvPr/>
          </p:nvSpPr>
          <p:spPr>
            <a:xfrm>
              <a:off x="5055958" y="4473734"/>
              <a:ext cx="54022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38" name="ZoneTexte 37">
              <a:extLst>
                <a:ext uri="{FF2B5EF4-FFF2-40B4-BE49-F238E27FC236}">
                  <a16:creationId xmlns:a16="http://schemas.microsoft.com/office/drawing/2014/main" id="{04679BED-56B1-4CDB-879E-42F7BB1B1539}"/>
                </a:ext>
              </a:extLst>
            </p:cNvPr>
            <p:cNvSpPr txBox="1"/>
            <p:nvPr/>
          </p:nvSpPr>
          <p:spPr>
            <a:xfrm>
              <a:off x="5031287" y="2878312"/>
              <a:ext cx="46250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62F96F25-2A3A-4C03-A3E4-3EBD385446F1}"/>
                </a:ext>
              </a:extLst>
            </p:cNvPr>
            <p:cNvSpPr txBox="1"/>
            <p:nvPr/>
          </p:nvSpPr>
          <p:spPr>
            <a:xfrm>
              <a:off x="6494285" y="4789224"/>
              <a:ext cx="54022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8993C424-93AC-4120-A689-E3909F7AA3A9}"/>
                </a:ext>
              </a:extLst>
            </p:cNvPr>
            <p:cNvSpPr txBox="1"/>
            <p:nvPr/>
          </p:nvSpPr>
          <p:spPr>
            <a:xfrm>
              <a:off x="6444522" y="2613392"/>
              <a:ext cx="54737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</p:grpSp>
      <p:sp>
        <p:nvSpPr>
          <p:cNvPr id="32" name="TextShape 2">
            <a:extLst>
              <a:ext uri="{FF2B5EF4-FFF2-40B4-BE49-F238E27FC236}">
                <a16:creationId xmlns:a16="http://schemas.microsoft.com/office/drawing/2014/main" id="{A3E89CDC-12BD-477B-AE45-721DFF643557}"/>
              </a:ext>
            </a:extLst>
          </p:cNvPr>
          <p:cNvSpPr txBox="1"/>
          <p:nvPr/>
        </p:nvSpPr>
        <p:spPr>
          <a:xfrm>
            <a:off x="139338" y="135210"/>
            <a:ext cx="2138669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137118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5" grpId="0"/>
      <p:bldP spid="26" grpId="0"/>
      <p:bldP spid="27" grpId="0"/>
      <p:bldP spid="28" grpId="0"/>
      <p:bldP spid="22" grpId="0" animBg="1"/>
      <p:bldP spid="23" grpId="0" animBg="1"/>
      <p:bldP spid="24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0,1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2A83EFDE-C989-4448-A61F-FE5791EAA18C}"/>
              </a:ext>
            </a:extLst>
          </p:cNvPr>
          <p:cNvSpPr txBox="1"/>
          <p:nvPr/>
        </p:nvSpPr>
        <p:spPr>
          <a:xfrm>
            <a:off x="0" y="1327981"/>
            <a:ext cx="41901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chemeClr val="accent1"/>
                </a:solidFill>
              </a:rPr>
              <a:t>Ma cible a 15 marques.</a:t>
            </a:r>
          </a:p>
          <a:p>
            <a:pPr algn="ctr"/>
            <a:endParaRPr lang="fr-FR" sz="3200" dirty="0">
              <a:solidFill>
                <a:schemeClr val="accent1"/>
              </a:solidFill>
            </a:endParaRPr>
          </a:p>
          <a:p>
            <a:r>
              <a:rPr lang="fr-FR" sz="3200" dirty="0">
                <a:solidFill>
                  <a:schemeClr val="accent1"/>
                </a:solidFill>
              </a:rPr>
              <a:t>Quel est mon score ?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6D31592D-6653-4B4E-B517-41D5450C6BA3}"/>
              </a:ext>
            </a:extLst>
          </p:cNvPr>
          <p:cNvSpPr txBox="1"/>
          <p:nvPr/>
        </p:nvSpPr>
        <p:spPr>
          <a:xfrm>
            <a:off x="5634804" y="3333651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D49DBE29-1FC1-4C72-B728-DAA47945C745}"/>
              </a:ext>
            </a:extLst>
          </p:cNvPr>
          <p:cNvSpPr txBox="1"/>
          <p:nvPr/>
        </p:nvSpPr>
        <p:spPr>
          <a:xfrm>
            <a:off x="6135101" y="2524369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63E2605D-5640-43F3-BE5D-09C2DC40FA5C}"/>
              </a:ext>
            </a:extLst>
          </p:cNvPr>
          <p:cNvSpPr txBox="1"/>
          <p:nvPr/>
        </p:nvSpPr>
        <p:spPr>
          <a:xfrm>
            <a:off x="7194074" y="3430187"/>
            <a:ext cx="5753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8FD0F9F0-DB82-4BAA-8F51-49A8A3AB826B}"/>
              </a:ext>
            </a:extLst>
          </p:cNvPr>
          <p:cNvSpPr txBox="1"/>
          <p:nvPr/>
        </p:nvSpPr>
        <p:spPr>
          <a:xfrm>
            <a:off x="4022692" y="5282754"/>
            <a:ext cx="495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66EF783B-24E4-4547-AAC6-EF46EF3CA2BF}"/>
              </a:ext>
            </a:extLst>
          </p:cNvPr>
          <p:cNvSpPr txBox="1"/>
          <p:nvPr/>
        </p:nvSpPr>
        <p:spPr>
          <a:xfrm>
            <a:off x="5735335" y="4938495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E096827B-A84D-4314-AE10-FF38595128F9}"/>
              </a:ext>
            </a:extLst>
          </p:cNvPr>
          <p:cNvSpPr txBox="1"/>
          <p:nvPr/>
        </p:nvSpPr>
        <p:spPr>
          <a:xfrm flipH="1" flipV="1">
            <a:off x="8068753" y="2326437"/>
            <a:ext cx="4018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524C9CFA-2E94-4928-8099-37A14D0C4A37}"/>
              </a:ext>
            </a:extLst>
          </p:cNvPr>
          <p:cNvSpPr txBox="1"/>
          <p:nvPr/>
        </p:nvSpPr>
        <p:spPr>
          <a:xfrm>
            <a:off x="4733019" y="1612334"/>
            <a:ext cx="2528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EAC542A8-E9C5-4F72-BE70-92BDA7AB7E93}"/>
              </a:ext>
            </a:extLst>
          </p:cNvPr>
          <p:cNvSpPr txBox="1"/>
          <p:nvPr/>
        </p:nvSpPr>
        <p:spPr>
          <a:xfrm>
            <a:off x="7769437" y="3982062"/>
            <a:ext cx="457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0F2F4512-2273-4EFD-8232-2326111373C8}"/>
              </a:ext>
            </a:extLst>
          </p:cNvPr>
          <p:cNvSpPr txBox="1"/>
          <p:nvPr/>
        </p:nvSpPr>
        <p:spPr>
          <a:xfrm>
            <a:off x="6175313" y="1186790"/>
            <a:ext cx="558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97A84848-41A6-4FE4-9CE8-540F62856DB5}"/>
              </a:ext>
            </a:extLst>
          </p:cNvPr>
          <p:cNvSpPr txBox="1"/>
          <p:nvPr/>
        </p:nvSpPr>
        <p:spPr>
          <a:xfrm>
            <a:off x="6254254" y="4042036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F4B73A16-EEBA-4229-A433-FAC92989C5BA}"/>
              </a:ext>
            </a:extLst>
          </p:cNvPr>
          <p:cNvSpPr txBox="1"/>
          <p:nvPr/>
        </p:nvSpPr>
        <p:spPr>
          <a:xfrm>
            <a:off x="4608347" y="2330430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93885894-07E9-466D-99A8-1A5026F29348}"/>
              </a:ext>
            </a:extLst>
          </p:cNvPr>
          <p:cNvSpPr txBox="1"/>
          <p:nvPr/>
        </p:nvSpPr>
        <p:spPr>
          <a:xfrm>
            <a:off x="6750674" y="5993178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48F475F7-310D-4A0B-AC43-43C936DD9851}"/>
              </a:ext>
            </a:extLst>
          </p:cNvPr>
          <p:cNvSpPr txBox="1"/>
          <p:nvPr/>
        </p:nvSpPr>
        <p:spPr>
          <a:xfrm>
            <a:off x="3657601" y="2897640"/>
            <a:ext cx="2527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0EE5E74A-7AC0-4988-B475-B33F0CBCB833}"/>
              </a:ext>
            </a:extLst>
          </p:cNvPr>
          <p:cNvSpPr txBox="1"/>
          <p:nvPr/>
        </p:nvSpPr>
        <p:spPr>
          <a:xfrm>
            <a:off x="4815805" y="3463864"/>
            <a:ext cx="495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4DB7910C-CE12-4541-831F-7A85AEDE6DEA}"/>
              </a:ext>
            </a:extLst>
          </p:cNvPr>
          <p:cNvSpPr txBox="1"/>
          <p:nvPr/>
        </p:nvSpPr>
        <p:spPr>
          <a:xfrm>
            <a:off x="8072898" y="4887880"/>
            <a:ext cx="495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4" name="TextShape 1">
            <a:extLst>
              <a:ext uri="{FF2B5EF4-FFF2-40B4-BE49-F238E27FC236}">
                <a16:creationId xmlns:a16="http://schemas.microsoft.com/office/drawing/2014/main" id="{2C183E55-5282-41CE-8939-02E43F5A1B23}"/>
              </a:ext>
            </a:extLst>
          </p:cNvPr>
          <p:cNvSpPr txBox="1"/>
          <p:nvPr/>
        </p:nvSpPr>
        <p:spPr>
          <a:xfrm>
            <a:off x="139338" y="134280"/>
            <a:ext cx="2138669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5477810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24E54D5-BAEB-4DA3-AC98-1DB6CD5B123A}"/>
              </a:ext>
            </a:extLst>
          </p:cNvPr>
          <p:cNvSpPr/>
          <p:nvPr/>
        </p:nvSpPr>
        <p:spPr>
          <a:xfrm>
            <a:off x="5992836" y="-61164"/>
            <a:ext cx="329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chemeClr val="accent1"/>
                </a:solidFill>
              </a:rPr>
              <a:t>Ma cible a 15 marques.</a:t>
            </a:r>
          </a:p>
          <a:p>
            <a:r>
              <a:rPr lang="fr-FR" sz="2400" dirty="0">
                <a:solidFill>
                  <a:schemeClr val="accent1"/>
                </a:solidFill>
              </a:rPr>
              <a:t>Quel est mon score ?</a:t>
            </a: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EA820F5B-CA41-4D9A-97F6-65B8544F3F26}"/>
              </a:ext>
            </a:extLst>
          </p:cNvPr>
          <p:cNvGrpSpPr/>
          <p:nvPr/>
        </p:nvGrpSpPr>
        <p:grpSpPr>
          <a:xfrm>
            <a:off x="925288" y="3466178"/>
            <a:ext cx="313113" cy="720817"/>
            <a:chOff x="925288" y="3466178"/>
            <a:chExt cx="313113" cy="720817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61597996-57DD-41D3-93B8-3BD2B48655BB}"/>
                </a:ext>
              </a:extLst>
            </p:cNvPr>
            <p:cNvSpPr/>
            <p:nvPr/>
          </p:nvSpPr>
          <p:spPr>
            <a:xfrm>
              <a:off x="925288" y="3466178"/>
              <a:ext cx="313113" cy="360000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txBody>
            <a:bodyPr wrap="square">
              <a:spAutoFit/>
            </a:bodyPr>
            <a:lstStyle/>
            <a:p>
              <a:r>
                <a:rPr lang="fr-FR" sz="2200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fr-FR" sz="2200" dirty="0">
                <a:solidFill>
                  <a:srgbClr val="00B0F0"/>
                </a:solidFill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FC8211D7-4704-4658-9208-3B6539280E8D}"/>
                </a:ext>
              </a:extLst>
            </p:cNvPr>
            <p:cNvSpPr/>
            <p:nvPr/>
          </p:nvSpPr>
          <p:spPr>
            <a:xfrm>
              <a:off x="925288" y="3826995"/>
              <a:ext cx="313112" cy="360000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txBody>
            <a:bodyPr wrap="square">
              <a:spAutoFit/>
            </a:bodyPr>
            <a:lstStyle/>
            <a:p>
              <a:r>
                <a:rPr lang="fr-FR" sz="2200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fr-FR" sz="2200" dirty="0">
                <a:solidFill>
                  <a:srgbClr val="00B0F0"/>
                </a:solidFill>
              </a:endParaRPr>
            </a:p>
          </p:txBody>
        </p:sp>
      </p:grpSp>
      <p:sp>
        <p:nvSpPr>
          <p:cNvPr id="53" name="Accolade fermante 52">
            <a:extLst>
              <a:ext uri="{FF2B5EF4-FFF2-40B4-BE49-F238E27FC236}">
                <a16:creationId xmlns:a16="http://schemas.microsoft.com/office/drawing/2014/main" id="{4C5B2E6B-725C-40E8-8027-12064C500E8B}"/>
              </a:ext>
            </a:extLst>
          </p:cNvPr>
          <p:cNvSpPr/>
          <p:nvPr/>
        </p:nvSpPr>
        <p:spPr>
          <a:xfrm>
            <a:off x="1593144" y="1344888"/>
            <a:ext cx="190338" cy="671432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CCC922C-9C6B-46A2-9830-4AF7A7513E2C}"/>
              </a:ext>
            </a:extLst>
          </p:cNvPr>
          <p:cNvSpPr/>
          <p:nvPr/>
        </p:nvSpPr>
        <p:spPr>
          <a:xfrm>
            <a:off x="1999466" y="1430724"/>
            <a:ext cx="893859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55" name="Accolade fermante 54">
            <a:extLst>
              <a:ext uri="{FF2B5EF4-FFF2-40B4-BE49-F238E27FC236}">
                <a16:creationId xmlns:a16="http://schemas.microsoft.com/office/drawing/2014/main" id="{66BA42E4-3350-4EFE-820F-20F698A2CFF5}"/>
              </a:ext>
            </a:extLst>
          </p:cNvPr>
          <p:cNvSpPr/>
          <p:nvPr/>
        </p:nvSpPr>
        <p:spPr>
          <a:xfrm>
            <a:off x="1585494" y="2041174"/>
            <a:ext cx="189847" cy="1449769"/>
          </a:xfrm>
          <a:prstGeom prst="rightBrac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BDFA6D4-8A63-48AE-813F-23EC89FD954D}"/>
              </a:ext>
            </a:extLst>
          </p:cNvPr>
          <p:cNvSpPr/>
          <p:nvPr/>
        </p:nvSpPr>
        <p:spPr>
          <a:xfrm>
            <a:off x="1999466" y="2544240"/>
            <a:ext cx="893859" cy="52322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endParaRPr lang="fr-FR" sz="2800" dirty="0">
              <a:solidFill>
                <a:schemeClr val="accent3"/>
              </a:solidFill>
            </a:endParaRPr>
          </a:p>
        </p:txBody>
      </p:sp>
      <p:sp>
        <p:nvSpPr>
          <p:cNvPr id="57" name="Accolade fermante 56">
            <a:extLst>
              <a:ext uri="{FF2B5EF4-FFF2-40B4-BE49-F238E27FC236}">
                <a16:creationId xmlns:a16="http://schemas.microsoft.com/office/drawing/2014/main" id="{56409DA1-642B-4C5C-8FF0-DB5470FC0447}"/>
              </a:ext>
            </a:extLst>
          </p:cNvPr>
          <p:cNvSpPr/>
          <p:nvPr/>
        </p:nvSpPr>
        <p:spPr>
          <a:xfrm>
            <a:off x="1586302" y="3490944"/>
            <a:ext cx="215719" cy="696051"/>
          </a:xfrm>
          <a:prstGeom prst="rightBrac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D072358-1880-4736-98E6-6FF62D225320}"/>
              </a:ext>
            </a:extLst>
          </p:cNvPr>
          <p:cNvSpPr/>
          <p:nvPr/>
        </p:nvSpPr>
        <p:spPr>
          <a:xfrm>
            <a:off x="2245442" y="3594645"/>
            <a:ext cx="633011" cy="52322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fr-FR" sz="2800" dirty="0">
              <a:solidFill>
                <a:srgbClr val="00B0F0"/>
              </a:solidFill>
            </a:endParaRPr>
          </a:p>
        </p:txBody>
      </p:sp>
      <p:sp>
        <p:nvSpPr>
          <p:cNvPr id="59" name="Accolade fermante 58">
            <a:extLst>
              <a:ext uri="{FF2B5EF4-FFF2-40B4-BE49-F238E27FC236}">
                <a16:creationId xmlns:a16="http://schemas.microsoft.com/office/drawing/2014/main" id="{C7FB3EF4-A9E9-4CAF-BC26-F3160E284B7B}"/>
              </a:ext>
            </a:extLst>
          </p:cNvPr>
          <p:cNvSpPr/>
          <p:nvPr/>
        </p:nvSpPr>
        <p:spPr>
          <a:xfrm>
            <a:off x="1575774" y="4192979"/>
            <a:ext cx="209088" cy="2508085"/>
          </a:xfrm>
          <a:prstGeom prst="rightBrac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C000"/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086E000-EBBB-4592-BBD0-1B2AEF5BCD3F}"/>
              </a:ext>
            </a:extLst>
          </p:cNvPr>
          <p:cNvSpPr/>
          <p:nvPr/>
        </p:nvSpPr>
        <p:spPr>
          <a:xfrm>
            <a:off x="2545658" y="5181444"/>
            <a:ext cx="690043" cy="523220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0,7</a:t>
            </a:r>
            <a:endParaRPr lang="fr-FR" sz="2800" dirty="0">
              <a:solidFill>
                <a:srgbClr val="FFC000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C91CF4A-FFC4-4EF9-BE4A-DB73ED95E9AB}"/>
              </a:ext>
            </a:extLst>
          </p:cNvPr>
          <p:cNvSpPr/>
          <p:nvPr/>
        </p:nvSpPr>
        <p:spPr>
          <a:xfrm>
            <a:off x="1783482" y="1287141"/>
            <a:ext cx="1596586" cy="5047639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043E1D58-5335-4CDB-A2CB-AF77FB0DA9BD}"/>
              </a:ext>
            </a:extLst>
          </p:cNvPr>
          <p:cNvSpPr/>
          <p:nvPr/>
        </p:nvSpPr>
        <p:spPr>
          <a:xfrm>
            <a:off x="2195910" y="6354070"/>
            <a:ext cx="1104842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242,7</a:t>
            </a:r>
            <a:endParaRPr lang="fr-FR" sz="2800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B50CC1E-94DF-429E-BCB3-B46D58423E8C}"/>
              </a:ext>
            </a:extLst>
          </p:cNvPr>
          <p:cNvSpPr txBox="1"/>
          <p:nvPr/>
        </p:nvSpPr>
        <p:spPr>
          <a:xfrm>
            <a:off x="2245442" y="1843339"/>
            <a:ext cx="5424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+</a:t>
            </a: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7F22C4D5-D5B7-484A-9BDC-1DCDF0B48BC8}"/>
              </a:ext>
            </a:extLst>
          </p:cNvPr>
          <p:cNvSpPr txBox="1"/>
          <p:nvPr/>
        </p:nvSpPr>
        <p:spPr>
          <a:xfrm>
            <a:off x="2190518" y="2876737"/>
            <a:ext cx="5424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+</a:t>
            </a:r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id="{6C8D9E2C-3AED-44F9-983C-C2769665BC6E}"/>
              </a:ext>
            </a:extLst>
          </p:cNvPr>
          <p:cNvSpPr txBox="1"/>
          <p:nvPr/>
        </p:nvSpPr>
        <p:spPr>
          <a:xfrm>
            <a:off x="2169791" y="4455258"/>
            <a:ext cx="5424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+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CCACB5C2-B777-4CC6-A7AC-29AD26597BDD}"/>
              </a:ext>
            </a:extLst>
          </p:cNvPr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0,1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8E499902-6CFD-4AB3-8E91-E64032C39B65}"/>
              </a:ext>
            </a:extLst>
          </p:cNvPr>
          <p:cNvSpPr txBox="1"/>
          <p:nvPr/>
        </p:nvSpPr>
        <p:spPr>
          <a:xfrm>
            <a:off x="5634804" y="3333651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0F0730DF-40F4-4118-B0E0-155E7390CCD2}"/>
              </a:ext>
            </a:extLst>
          </p:cNvPr>
          <p:cNvSpPr txBox="1"/>
          <p:nvPr/>
        </p:nvSpPr>
        <p:spPr>
          <a:xfrm>
            <a:off x="6135101" y="2524369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4306471B-213A-451A-A280-EC5CC6070ADD}"/>
              </a:ext>
            </a:extLst>
          </p:cNvPr>
          <p:cNvSpPr txBox="1"/>
          <p:nvPr/>
        </p:nvSpPr>
        <p:spPr>
          <a:xfrm>
            <a:off x="7194074" y="3430187"/>
            <a:ext cx="5753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CD22AA16-2293-4B5E-A4B1-32928282EABC}"/>
              </a:ext>
            </a:extLst>
          </p:cNvPr>
          <p:cNvSpPr txBox="1"/>
          <p:nvPr/>
        </p:nvSpPr>
        <p:spPr>
          <a:xfrm>
            <a:off x="4022692" y="5282754"/>
            <a:ext cx="495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2C601897-A3DA-4171-A846-0A14036994BE}"/>
              </a:ext>
            </a:extLst>
          </p:cNvPr>
          <p:cNvSpPr txBox="1"/>
          <p:nvPr/>
        </p:nvSpPr>
        <p:spPr>
          <a:xfrm>
            <a:off x="5735335" y="4938495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67" name="ZoneTexte 66">
            <a:extLst>
              <a:ext uri="{FF2B5EF4-FFF2-40B4-BE49-F238E27FC236}">
                <a16:creationId xmlns:a16="http://schemas.microsoft.com/office/drawing/2014/main" id="{953E1CE0-734D-4DC3-A73A-E6CDA3465197}"/>
              </a:ext>
            </a:extLst>
          </p:cNvPr>
          <p:cNvSpPr txBox="1"/>
          <p:nvPr/>
        </p:nvSpPr>
        <p:spPr>
          <a:xfrm flipH="1" flipV="1">
            <a:off x="8068753" y="2326437"/>
            <a:ext cx="4018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id="{A566B39A-7995-484B-B82E-42D95C5DFEA1}"/>
              </a:ext>
            </a:extLst>
          </p:cNvPr>
          <p:cNvSpPr txBox="1"/>
          <p:nvPr/>
        </p:nvSpPr>
        <p:spPr>
          <a:xfrm>
            <a:off x="4733019" y="1612334"/>
            <a:ext cx="2528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69" name="ZoneTexte 68">
            <a:extLst>
              <a:ext uri="{FF2B5EF4-FFF2-40B4-BE49-F238E27FC236}">
                <a16:creationId xmlns:a16="http://schemas.microsoft.com/office/drawing/2014/main" id="{13FFFAAC-CA19-43F1-81AA-0D2B239FFC6E}"/>
              </a:ext>
            </a:extLst>
          </p:cNvPr>
          <p:cNvSpPr txBox="1"/>
          <p:nvPr/>
        </p:nvSpPr>
        <p:spPr>
          <a:xfrm>
            <a:off x="7769437" y="3982062"/>
            <a:ext cx="457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70" name="ZoneTexte 69">
            <a:extLst>
              <a:ext uri="{FF2B5EF4-FFF2-40B4-BE49-F238E27FC236}">
                <a16:creationId xmlns:a16="http://schemas.microsoft.com/office/drawing/2014/main" id="{0B7FF652-AD5A-4C5A-97CF-B7C1AA7D1F85}"/>
              </a:ext>
            </a:extLst>
          </p:cNvPr>
          <p:cNvSpPr txBox="1"/>
          <p:nvPr/>
        </p:nvSpPr>
        <p:spPr>
          <a:xfrm>
            <a:off x="6175313" y="1186790"/>
            <a:ext cx="558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72" name="ZoneTexte 71">
            <a:extLst>
              <a:ext uri="{FF2B5EF4-FFF2-40B4-BE49-F238E27FC236}">
                <a16:creationId xmlns:a16="http://schemas.microsoft.com/office/drawing/2014/main" id="{12B2B892-66CC-47E2-B733-C2F5947EA0D4}"/>
              </a:ext>
            </a:extLst>
          </p:cNvPr>
          <p:cNvSpPr txBox="1"/>
          <p:nvPr/>
        </p:nvSpPr>
        <p:spPr>
          <a:xfrm>
            <a:off x="6254254" y="4042036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73" name="ZoneTexte 72">
            <a:extLst>
              <a:ext uri="{FF2B5EF4-FFF2-40B4-BE49-F238E27FC236}">
                <a16:creationId xmlns:a16="http://schemas.microsoft.com/office/drawing/2014/main" id="{97DDB942-DE46-416C-B0FE-81C6316258EA}"/>
              </a:ext>
            </a:extLst>
          </p:cNvPr>
          <p:cNvSpPr txBox="1"/>
          <p:nvPr/>
        </p:nvSpPr>
        <p:spPr>
          <a:xfrm>
            <a:off x="4608347" y="2330430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74" name="ZoneTexte 73">
            <a:extLst>
              <a:ext uri="{FF2B5EF4-FFF2-40B4-BE49-F238E27FC236}">
                <a16:creationId xmlns:a16="http://schemas.microsoft.com/office/drawing/2014/main" id="{C10783F0-DE6A-4A8A-84A3-BD9C85E14833}"/>
              </a:ext>
            </a:extLst>
          </p:cNvPr>
          <p:cNvSpPr txBox="1"/>
          <p:nvPr/>
        </p:nvSpPr>
        <p:spPr>
          <a:xfrm>
            <a:off x="6750674" y="5993178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82" name="ZoneTexte 81">
            <a:extLst>
              <a:ext uri="{FF2B5EF4-FFF2-40B4-BE49-F238E27FC236}">
                <a16:creationId xmlns:a16="http://schemas.microsoft.com/office/drawing/2014/main" id="{C827588F-E3BC-43B5-8CE5-23D3B31745C6}"/>
              </a:ext>
            </a:extLst>
          </p:cNvPr>
          <p:cNvSpPr txBox="1"/>
          <p:nvPr/>
        </p:nvSpPr>
        <p:spPr>
          <a:xfrm>
            <a:off x="3657601" y="2897640"/>
            <a:ext cx="2527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3EFF1772-612C-46BD-9837-48BB77AAE514}"/>
              </a:ext>
            </a:extLst>
          </p:cNvPr>
          <p:cNvGrpSpPr/>
          <p:nvPr/>
        </p:nvGrpSpPr>
        <p:grpSpPr>
          <a:xfrm>
            <a:off x="485046" y="1273057"/>
            <a:ext cx="753644" cy="727919"/>
            <a:chOff x="485046" y="1273057"/>
            <a:chExt cx="753644" cy="727919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18EE5697-A417-4332-9518-5A3598B7B442}"/>
                </a:ext>
              </a:extLst>
            </p:cNvPr>
            <p:cNvSpPr/>
            <p:nvPr/>
          </p:nvSpPr>
          <p:spPr>
            <a:xfrm>
              <a:off x="485046" y="1640976"/>
              <a:ext cx="753644" cy="36000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2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100</a:t>
              </a:r>
              <a:endParaRPr lang="fr-FR" sz="2200" dirty="0">
                <a:solidFill>
                  <a:srgbClr val="FF0000"/>
                </a:solidFill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A0F5537A-48D8-4B30-9ECE-E37F37D716AD}"/>
                </a:ext>
              </a:extLst>
            </p:cNvPr>
            <p:cNvSpPr/>
            <p:nvPr/>
          </p:nvSpPr>
          <p:spPr>
            <a:xfrm>
              <a:off x="485046" y="1273057"/>
              <a:ext cx="753644" cy="36000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2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100</a:t>
              </a:r>
              <a:endParaRPr lang="fr-FR" sz="2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" name="Groupe 3">
            <a:extLst>
              <a:ext uri="{FF2B5EF4-FFF2-40B4-BE49-F238E27FC236}">
                <a16:creationId xmlns:a16="http://schemas.microsoft.com/office/drawing/2014/main" id="{9F2EE23E-7565-44B6-A303-99B432A59617}"/>
              </a:ext>
            </a:extLst>
          </p:cNvPr>
          <p:cNvGrpSpPr/>
          <p:nvPr/>
        </p:nvGrpSpPr>
        <p:grpSpPr>
          <a:xfrm>
            <a:off x="668792" y="2016320"/>
            <a:ext cx="572237" cy="1439427"/>
            <a:chOff x="668792" y="2016320"/>
            <a:chExt cx="572237" cy="1439427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0914980D-0E0C-4E23-B0F9-97AE6A0D3073}"/>
                </a:ext>
              </a:extLst>
            </p:cNvPr>
            <p:cNvSpPr/>
            <p:nvPr/>
          </p:nvSpPr>
          <p:spPr>
            <a:xfrm>
              <a:off x="668792" y="2368974"/>
              <a:ext cx="569609" cy="360000"/>
            </a:xfrm>
            <a:prstGeom prst="rect">
              <a:avLst/>
            </a:prstGeom>
            <a:ln>
              <a:solidFill>
                <a:schemeClr val="accent3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2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lang="fr-FR" sz="2200" dirty="0">
                <a:solidFill>
                  <a:schemeClr val="accent3"/>
                </a:solidFill>
              </a:endParaRP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047A5AAA-63EC-4B30-9852-B80A6CD08666}"/>
                </a:ext>
              </a:extLst>
            </p:cNvPr>
            <p:cNvSpPr/>
            <p:nvPr/>
          </p:nvSpPr>
          <p:spPr>
            <a:xfrm>
              <a:off x="668792" y="3095747"/>
              <a:ext cx="568800" cy="360000"/>
            </a:xfrm>
            <a:prstGeom prst="rect">
              <a:avLst/>
            </a:prstGeom>
            <a:ln>
              <a:solidFill>
                <a:schemeClr val="accent3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2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lang="fr-FR" sz="2200" dirty="0">
                <a:solidFill>
                  <a:schemeClr val="accent3"/>
                </a:solidFill>
              </a:endParaRP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046A4CFD-4E46-4182-924F-0E3006636926}"/>
                </a:ext>
              </a:extLst>
            </p:cNvPr>
            <p:cNvSpPr/>
            <p:nvPr/>
          </p:nvSpPr>
          <p:spPr>
            <a:xfrm>
              <a:off x="668792" y="2732904"/>
              <a:ext cx="569609" cy="360000"/>
            </a:xfrm>
            <a:prstGeom prst="rect">
              <a:avLst/>
            </a:prstGeom>
            <a:ln>
              <a:solidFill>
                <a:schemeClr val="accent3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2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lang="fr-FR" sz="2200" dirty="0">
                <a:solidFill>
                  <a:schemeClr val="accent3"/>
                </a:solidFill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DEE7AF60-9FF2-4E44-8903-27A3B5A34895}"/>
                </a:ext>
              </a:extLst>
            </p:cNvPr>
            <p:cNvSpPr/>
            <p:nvPr/>
          </p:nvSpPr>
          <p:spPr>
            <a:xfrm>
              <a:off x="671420" y="2016320"/>
              <a:ext cx="569609" cy="360000"/>
            </a:xfrm>
            <a:prstGeom prst="rect">
              <a:avLst/>
            </a:prstGeom>
            <a:ln>
              <a:solidFill>
                <a:schemeClr val="accent3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2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lang="fr-FR" sz="2200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54635043-5529-4769-9EDC-2C27E00954D1}"/>
              </a:ext>
            </a:extLst>
          </p:cNvPr>
          <p:cNvGrpSpPr/>
          <p:nvPr/>
        </p:nvGrpSpPr>
        <p:grpSpPr>
          <a:xfrm>
            <a:off x="906536" y="4192979"/>
            <a:ext cx="623795" cy="2506697"/>
            <a:chOff x="906536" y="4192979"/>
            <a:chExt cx="623795" cy="2506697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648532C4-3988-4C76-80E0-BDA4600289A8}"/>
                </a:ext>
              </a:extLst>
            </p:cNvPr>
            <p:cNvSpPr/>
            <p:nvPr/>
          </p:nvSpPr>
          <p:spPr>
            <a:xfrm>
              <a:off x="914640" y="5263054"/>
              <a:ext cx="607998" cy="3600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200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0,1</a:t>
              </a:r>
              <a:endParaRPr lang="fr-FR" sz="2200" dirty="0">
                <a:solidFill>
                  <a:srgbClr val="FFC000"/>
                </a:solidFill>
              </a:endParaRP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A322C915-E1B1-4483-951C-857A0C88D62D}"/>
                </a:ext>
              </a:extLst>
            </p:cNvPr>
            <p:cNvSpPr/>
            <p:nvPr/>
          </p:nvSpPr>
          <p:spPr>
            <a:xfrm>
              <a:off x="914639" y="4903054"/>
              <a:ext cx="610307" cy="3600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200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0,1</a:t>
              </a:r>
              <a:endParaRPr lang="fr-FR" sz="2200" dirty="0">
                <a:solidFill>
                  <a:srgbClr val="FFC000"/>
                </a:solidFill>
              </a:endParaRP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CBE1A328-FABF-4924-8940-9DF2604B28BA}"/>
                </a:ext>
              </a:extLst>
            </p:cNvPr>
            <p:cNvSpPr/>
            <p:nvPr/>
          </p:nvSpPr>
          <p:spPr>
            <a:xfrm>
              <a:off x="918262" y="5982483"/>
              <a:ext cx="607998" cy="3600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200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0,1</a:t>
              </a:r>
              <a:endParaRPr lang="fr-FR" sz="2200" dirty="0">
                <a:solidFill>
                  <a:srgbClr val="FFC000"/>
                </a:solidFill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B35F0D80-28CE-4F01-BC69-73BDAAB1133C}"/>
                </a:ext>
              </a:extLst>
            </p:cNvPr>
            <p:cNvSpPr/>
            <p:nvPr/>
          </p:nvSpPr>
          <p:spPr>
            <a:xfrm>
              <a:off x="915282" y="5625290"/>
              <a:ext cx="607998" cy="3600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200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0,1</a:t>
              </a:r>
              <a:endParaRPr lang="fr-FR" sz="2200" dirty="0">
                <a:solidFill>
                  <a:srgbClr val="FFC000"/>
                </a:solidFill>
              </a:endParaRP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C1786FEE-DE9F-4354-8F22-C874C6FF2552}"/>
                </a:ext>
              </a:extLst>
            </p:cNvPr>
            <p:cNvSpPr/>
            <p:nvPr/>
          </p:nvSpPr>
          <p:spPr>
            <a:xfrm>
              <a:off x="917064" y="4192979"/>
              <a:ext cx="610307" cy="3600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200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0,1</a:t>
              </a:r>
              <a:endParaRPr lang="fr-FR" sz="2200" dirty="0">
                <a:solidFill>
                  <a:srgbClr val="FFC000"/>
                </a:solidFill>
              </a:endParaRP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7DB549D7-AC52-4E4E-B4A3-34CD27113BA3}"/>
                </a:ext>
              </a:extLst>
            </p:cNvPr>
            <p:cNvSpPr/>
            <p:nvPr/>
          </p:nvSpPr>
          <p:spPr>
            <a:xfrm>
              <a:off x="920024" y="4539115"/>
              <a:ext cx="610307" cy="3600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200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0,1</a:t>
              </a:r>
              <a:endParaRPr lang="fr-FR" sz="2200" dirty="0">
                <a:solidFill>
                  <a:srgbClr val="FFC000"/>
                </a:solidFill>
              </a:endParaRP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95ADA8F9-C51E-40DB-B856-71A080F2E28D}"/>
                </a:ext>
              </a:extLst>
            </p:cNvPr>
            <p:cNvSpPr/>
            <p:nvPr/>
          </p:nvSpPr>
          <p:spPr>
            <a:xfrm>
              <a:off x="906536" y="6339676"/>
              <a:ext cx="610307" cy="3600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200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0,1</a:t>
              </a:r>
              <a:endParaRPr lang="fr-FR" sz="2200" dirty="0">
                <a:solidFill>
                  <a:srgbClr val="FFC000"/>
                </a:solidFill>
              </a:endParaRPr>
            </a:p>
          </p:txBody>
        </p:sp>
      </p:grpSp>
      <p:sp>
        <p:nvSpPr>
          <p:cNvPr id="78" name="ZoneTexte 77">
            <a:extLst>
              <a:ext uri="{FF2B5EF4-FFF2-40B4-BE49-F238E27FC236}">
                <a16:creationId xmlns:a16="http://schemas.microsoft.com/office/drawing/2014/main" id="{A441B730-E8C8-471D-B5AA-4B5B5B6FB45E}"/>
              </a:ext>
            </a:extLst>
          </p:cNvPr>
          <p:cNvSpPr txBox="1"/>
          <p:nvPr/>
        </p:nvSpPr>
        <p:spPr>
          <a:xfrm>
            <a:off x="4815805" y="3463864"/>
            <a:ext cx="495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79" name="ZoneTexte 78">
            <a:extLst>
              <a:ext uri="{FF2B5EF4-FFF2-40B4-BE49-F238E27FC236}">
                <a16:creationId xmlns:a16="http://schemas.microsoft.com/office/drawing/2014/main" id="{28F11BF1-AA34-4169-AD26-6D6D57AC922A}"/>
              </a:ext>
            </a:extLst>
          </p:cNvPr>
          <p:cNvSpPr txBox="1"/>
          <p:nvPr/>
        </p:nvSpPr>
        <p:spPr>
          <a:xfrm>
            <a:off x="8072898" y="4887880"/>
            <a:ext cx="495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71" name="TextShape 1">
            <a:extLst>
              <a:ext uri="{FF2B5EF4-FFF2-40B4-BE49-F238E27FC236}">
                <a16:creationId xmlns:a16="http://schemas.microsoft.com/office/drawing/2014/main" id="{7ADD03A3-D76F-473A-BF5F-3D61992C4B96}"/>
              </a:ext>
            </a:extLst>
          </p:cNvPr>
          <p:cNvSpPr txBox="1"/>
          <p:nvPr/>
        </p:nvSpPr>
        <p:spPr>
          <a:xfrm>
            <a:off x="139338" y="134280"/>
            <a:ext cx="2138669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2785886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7" grpId="0"/>
      <p:bldP spid="65" grpId="0"/>
      <p:bldP spid="66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139338" y="134280"/>
            <a:ext cx="2138669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79A38BA6-13C1-4E72-A85B-164EB8F05C69}"/>
              </a:ext>
            </a:extLst>
          </p:cNvPr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0,1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E44129E-2A72-4135-A750-9A906CF22839}"/>
              </a:ext>
            </a:extLst>
          </p:cNvPr>
          <p:cNvSpPr txBox="1"/>
          <p:nvPr/>
        </p:nvSpPr>
        <p:spPr>
          <a:xfrm>
            <a:off x="0" y="1254439"/>
            <a:ext cx="53499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accent1"/>
                </a:solidFill>
              </a:rPr>
              <a:t>Ma cible a 14 marques.</a:t>
            </a:r>
          </a:p>
          <a:p>
            <a:r>
              <a:rPr lang="fr-FR" sz="2000" dirty="0">
                <a:solidFill>
                  <a:schemeClr val="accent1"/>
                </a:solidFill>
              </a:rPr>
              <a:t>Mon score est de 344,3.</a:t>
            </a:r>
          </a:p>
          <a:p>
            <a:r>
              <a:rPr lang="fr-FR" sz="2000" dirty="0">
                <a:solidFill>
                  <a:schemeClr val="accent1"/>
                </a:solidFill>
              </a:rPr>
              <a:t>Comment placer ces 14 marques ?</a:t>
            </a:r>
          </a:p>
        </p:txBody>
      </p:sp>
    </p:spTree>
    <p:extLst>
      <p:ext uri="{BB962C8B-B14F-4D97-AF65-F5344CB8AC3E}">
        <p14:creationId xmlns:p14="http://schemas.microsoft.com/office/powerpoint/2010/main" val="73104160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139338" y="134280"/>
            <a:ext cx="2138669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B5502E5-4203-415D-8658-596D16B8725F}"/>
              </a:ext>
            </a:extLst>
          </p:cNvPr>
          <p:cNvSpPr/>
          <p:nvPr/>
        </p:nvSpPr>
        <p:spPr>
          <a:xfrm>
            <a:off x="2162784" y="6153742"/>
            <a:ext cx="1178528" cy="61555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fr-FR" sz="3400" dirty="0"/>
              <a:t>344,3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7A0EB64-418F-44AF-9FC8-52168F20C462}"/>
              </a:ext>
            </a:extLst>
          </p:cNvPr>
          <p:cNvSpPr/>
          <p:nvPr/>
        </p:nvSpPr>
        <p:spPr>
          <a:xfrm>
            <a:off x="-18129" y="2967335"/>
            <a:ext cx="3214341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400" dirty="0"/>
              <a:t>3 x    </a:t>
            </a:r>
            <a:r>
              <a:rPr lang="fr-FR" sz="3400" dirty="0">
                <a:solidFill>
                  <a:srgbClr val="FF0000"/>
                </a:solidFill>
              </a:rPr>
              <a:t>100 =     300</a:t>
            </a:r>
            <a:endParaRPr lang="fr-FR" sz="34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05FB4CC-4027-4EA5-91E9-69EB8AE3BDA9}"/>
              </a:ext>
            </a:extLst>
          </p:cNvPr>
          <p:cNvSpPr/>
          <p:nvPr/>
        </p:nvSpPr>
        <p:spPr>
          <a:xfrm>
            <a:off x="-18130" y="3810009"/>
            <a:ext cx="464033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400" dirty="0"/>
              <a:t>4 x      </a:t>
            </a:r>
            <a:r>
              <a:rPr lang="fr-FR" sz="3400" dirty="0">
                <a:solidFill>
                  <a:srgbClr val="92D050"/>
                </a:solidFill>
              </a:rPr>
              <a:t>10 =       40</a:t>
            </a:r>
            <a:endParaRPr lang="fr-FR" sz="34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E52BBE1-4273-4B8E-95C6-FC998BABE173}"/>
              </a:ext>
            </a:extLst>
          </p:cNvPr>
          <p:cNvSpPr/>
          <p:nvPr/>
        </p:nvSpPr>
        <p:spPr>
          <a:xfrm>
            <a:off x="-16619" y="4597273"/>
            <a:ext cx="3111749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400" dirty="0"/>
              <a:t>4 x        </a:t>
            </a:r>
            <a:r>
              <a:rPr lang="fr-FR" sz="3400" dirty="0">
                <a:solidFill>
                  <a:srgbClr val="00B0F0"/>
                </a:solidFill>
              </a:rPr>
              <a:t>1 =         4</a:t>
            </a:r>
            <a:endParaRPr lang="fr-FR" sz="34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130A05E-3E70-4C1E-AB33-C85372227CDD}"/>
              </a:ext>
            </a:extLst>
          </p:cNvPr>
          <p:cNvSpPr/>
          <p:nvPr/>
        </p:nvSpPr>
        <p:spPr>
          <a:xfrm>
            <a:off x="-105332" y="5439947"/>
            <a:ext cx="362645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400" dirty="0">
                <a:solidFill>
                  <a:srgbClr val="FF0000"/>
                </a:solidFill>
              </a:rPr>
              <a:t> </a:t>
            </a:r>
            <a:r>
              <a:rPr lang="fr-FR" sz="3400" dirty="0"/>
              <a:t>3 x     </a:t>
            </a:r>
            <a:r>
              <a:rPr lang="fr-FR" sz="3400" dirty="0">
                <a:solidFill>
                  <a:srgbClr val="FFC000"/>
                </a:solidFill>
              </a:rPr>
              <a:t>0,1 =        0,3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CAF4C70A-7923-4B0F-868D-40B662A94A19}"/>
              </a:ext>
            </a:extLst>
          </p:cNvPr>
          <p:cNvSpPr txBox="1"/>
          <p:nvPr/>
        </p:nvSpPr>
        <p:spPr>
          <a:xfrm>
            <a:off x="0" y="1254439"/>
            <a:ext cx="53499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accent1"/>
                </a:solidFill>
              </a:rPr>
              <a:t>Ma cible a 14 marques.</a:t>
            </a:r>
          </a:p>
          <a:p>
            <a:r>
              <a:rPr lang="fr-FR" sz="2000" dirty="0">
                <a:solidFill>
                  <a:schemeClr val="accent1"/>
                </a:solidFill>
              </a:rPr>
              <a:t>Mon score est de 344,3.</a:t>
            </a:r>
          </a:p>
          <a:p>
            <a:r>
              <a:rPr lang="fr-FR" sz="2000" dirty="0">
                <a:solidFill>
                  <a:schemeClr val="accent1"/>
                </a:solidFill>
              </a:rPr>
              <a:t>Comment placer ces 14 marques ?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FBA7EBE-9659-41B4-82B5-7907671DEE4D}"/>
              </a:ext>
            </a:extLst>
          </p:cNvPr>
          <p:cNvSpPr/>
          <p:nvPr/>
        </p:nvSpPr>
        <p:spPr>
          <a:xfrm>
            <a:off x="1989040" y="2992993"/>
            <a:ext cx="1279746" cy="307223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653E4F3-2980-421A-9739-BEF477227888}"/>
              </a:ext>
            </a:extLst>
          </p:cNvPr>
          <p:cNvSpPr/>
          <p:nvPr/>
        </p:nvSpPr>
        <p:spPr>
          <a:xfrm>
            <a:off x="24482" y="3061156"/>
            <a:ext cx="292459" cy="307223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7FAA61D-0190-44CA-8B98-1872DFB8DA2D}"/>
              </a:ext>
            </a:extLst>
          </p:cNvPr>
          <p:cNvSpPr/>
          <p:nvPr/>
        </p:nvSpPr>
        <p:spPr>
          <a:xfrm>
            <a:off x="-18609" y="6153741"/>
            <a:ext cx="1607812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fr-FR" sz="3200" dirty="0"/>
              <a:t>14 </a:t>
            </a:r>
            <a:r>
              <a:rPr lang="fr-FR" sz="2000" dirty="0"/>
              <a:t>marques</a:t>
            </a:r>
            <a:endParaRPr lang="fr-FR" sz="3200" dirty="0"/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A44C1D76-3B86-46B7-B0ED-831534B6721B}"/>
              </a:ext>
            </a:extLst>
          </p:cNvPr>
          <p:cNvGrpSpPr/>
          <p:nvPr/>
        </p:nvGrpSpPr>
        <p:grpSpPr>
          <a:xfrm>
            <a:off x="5693598" y="3366610"/>
            <a:ext cx="1292488" cy="1514061"/>
            <a:chOff x="5693598" y="3366610"/>
            <a:chExt cx="1292488" cy="1514061"/>
          </a:xfrm>
        </p:grpSpPr>
        <p:sp>
          <p:nvSpPr>
            <p:cNvPr id="38" name="ZoneTexte 37">
              <a:extLst>
                <a:ext uri="{FF2B5EF4-FFF2-40B4-BE49-F238E27FC236}">
                  <a16:creationId xmlns:a16="http://schemas.microsoft.com/office/drawing/2014/main" id="{04679BED-56B1-4CDB-879E-42F7BB1B1539}"/>
                </a:ext>
              </a:extLst>
            </p:cNvPr>
            <p:cNvSpPr txBox="1"/>
            <p:nvPr/>
          </p:nvSpPr>
          <p:spPr>
            <a:xfrm>
              <a:off x="6139092" y="4172785"/>
              <a:ext cx="36380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65EF5C97-ABC2-44A5-9797-6E4BAEDC6053}"/>
                </a:ext>
              </a:extLst>
            </p:cNvPr>
            <p:cNvSpPr txBox="1"/>
            <p:nvPr/>
          </p:nvSpPr>
          <p:spPr>
            <a:xfrm>
              <a:off x="5693598" y="3366610"/>
              <a:ext cx="2228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id="{096FC883-24E9-48B8-A69D-702D7BC5C0FB}"/>
                </a:ext>
              </a:extLst>
            </p:cNvPr>
            <p:cNvSpPr txBox="1"/>
            <p:nvPr/>
          </p:nvSpPr>
          <p:spPr>
            <a:xfrm>
              <a:off x="6489284" y="3552245"/>
              <a:ext cx="49680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</p:grpSp>
      <p:sp>
        <p:nvSpPr>
          <p:cNvPr id="46" name="ZoneTexte 45">
            <a:extLst>
              <a:ext uri="{FF2B5EF4-FFF2-40B4-BE49-F238E27FC236}">
                <a16:creationId xmlns:a16="http://schemas.microsoft.com/office/drawing/2014/main" id="{6BFE5FFE-B73A-4B14-8B18-8CAC7D4D3651}"/>
              </a:ext>
            </a:extLst>
          </p:cNvPr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0,1</a:t>
            </a:r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11AD0369-5A73-4D89-B044-78915CBA6D47}"/>
              </a:ext>
            </a:extLst>
          </p:cNvPr>
          <p:cNvGrpSpPr/>
          <p:nvPr/>
        </p:nvGrpSpPr>
        <p:grpSpPr>
          <a:xfrm>
            <a:off x="4856944" y="2490416"/>
            <a:ext cx="2183125" cy="3045147"/>
            <a:chOff x="4856944" y="2490416"/>
            <a:chExt cx="2183125" cy="3045147"/>
          </a:xfrm>
        </p:grpSpPr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4C16CCF9-1131-4156-8F52-F610B3622164}"/>
                </a:ext>
              </a:extLst>
            </p:cNvPr>
            <p:cNvSpPr txBox="1"/>
            <p:nvPr/>
          </p:nvSpPr>
          <p:spPr>
            <a:xfrm>
              <a:off x="5055959" y="4473734"/>
              <a:ext cx="526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76F8CCB7-3BFE-45DE-8EE3-8E9F90D47434}"/>
                </a:ext>
              </a:extLst>
            </p:cNvPr>
            <p:cNvSpPr txBox="1"/>
            <p:nvPr/>
          </p:nvSpPr>
          <p:spPr>
            <a:xfrm>
              <a:off x="6132256" y="2490416"/>
              <a:ext cx="5623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B2B48A2F-66F4-4445-9B89-7BF9F18180EE}"/>
                </a:ext>
              </a:extLst>
            </p:cNvPr>
            <p:cNvSpPr txBox="1"/>
            <p:nvPr/>
          </p:nvSpPr>
          <p:spPr>
            <a:xfrm>
              <a:off x="4856944" y="3117638"/>
              <a:ext cx="49523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C110BDBB-7B83-40BD-BF8F-23E62243E5D1}"/>
                </a:ext>
              </a:extLst>
            </p:cNvPr>
            <p:cNvSpPr txBox="1"/>
            <p:nvPr/>
          </p:nvSpPr>
          <p:spPr>
            <a:xfrm>
              <a:off x="6544839" y="4827677"/>
              <a:ext cx="49523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</p:grp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511DD605-ED32-45DA-8888-910806807C7A}"/>
              </a:ext>
            </a:extLst>
          </p:cNvPr>
          <p:cNvGrpSpPr/>
          <p:nvPr/>
        </p:nvGrpSpPr>
        <p:grpSpPr>
          <a:xfrm>
            <a:off x="4201449" y="1972494"/>
            <a:ext cx="3408051" cy="4270425"/>
            <a:chOff x="4201449" y="1972494"/>
            <a:chExt cx="3408051" cy="4270425"/>
          </a:xfrm>
        </p:grpSpPr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A38756A1-4AFE-460E-BC96-457ABC07C213}"/>
                </a:ext>
              </a:extLst>
            </p:cNvPr>
            <p:cNvSpPr txBox="1"/>
            <p:nvPr/>
          </p:nvSpPr>
          <p:spPr>
            <a:xfrm>
              <a:off x="5352174" y="1972494"/>
              <a:ext cx="49719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D010DBE2-B820-4B22-8FA4-7155F89D283C}"/>
                </a:ext>
              </a:extLst>
            </p:cNvPr>
            <p:cNvSpPr txBox="1"/>
            <p:nvPr/>
          </p:nvSpPr>
          <p:spPr>
            <a:xfrm>
              <a:off x="7194073" y="2409752"/>
              <a:ext cx="41542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9066CFF4-03BE-4414-AF8E-AEF76C20699F}"/>
                </a:ext>
              </a:extLst>
            </p:cNvPr>
            <p:cNvSpPr txBox="1"/>
            <p:nvPr/>
          </p:nvSpPr>
          <p:spPr>
            <a:xfrm>
              <a:off x="4201449" y="4172785"/>
              <a:ext cx="47973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50" name="ZoneTexte 49">
              <a:extLst>
                <a:ext uri="{FF2B5EF4-FFF2-40B4-BE49-F238E27FC236}">
                  <a16:creationId xmlns:a16="http://schemas.microsoft.com/office/drawing/2014/main" id="{05FBAF54-A80A-45E8-BF46-ED4845472AAF}"/>
                </a:ext>
              </a:extLst>
            </p:cNvPr>
            <p:cNvSpPr txBox="1"/>
            <p:nvPr/>
          </p:nvSpPr>
          <p:spPr>
            <a:xfrm>
              <a:off x="6009551" y="5535033"/>
              <a:ext cx="47973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</p:grp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C4AC9317-9A22-485A-BC79-819C4CF6B078}"/>
              </a:ext>
            </a:extLst>
          </p:cNvPr>
          <p:cNvGrpSpPr/>
          <p:nvPr/>
        </p:nvGrpSpPr>
        <p:grpSpPr>
          <a:xfrm>
            <a:off x="3589167" y="2948127"/>
            <a:ext cx="4987720" cy="3471042"/>
            <a:chOff x="3589167" y="2948127"/>
            <a:chExt cx="4987720" cy="3471042"/>
          </a:xfrm>
        </p:grpSpPr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9ADD6C6D-77C3-4056-BE7F-316845D166B0}"/>
                </a:ext>
              </a:extLst>
            </p:cNvPr>
            <p:cNvSpPr txBox="1"/>
            <p:nvPr/>
          </p:nvSpPr>
          <p:spPr>
            <a:xfrm>
              <a:off x="4558320" y="5711283"/>
              <a:ext cx="4705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4743AE54-F705-410B-A2C4-693EF26DB1A8}"/>
                </a:ext>
              </a:extLst>
            </p:cNvPr>
            <p:cNvSpPr txBox="1"/>
            <p:nvPr/>
          </p:nvSpPr>
          <p:spPr>
            <a:xfrm>
              <a:off x="8081657" y="4931792"/>
              <a:ext cx="49523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54" name="ZoneTexte 53">
              <a:extLst>
                <a:ext uri="{FF2B5EF4-FFF2-40B4-BE49-F238E27FC236}">
                  <a16:creationId xmlns:a16="http://schemas.microsoft.com/office/drawing/2014/main" id="{49236CB4-DB0F-47E5-81E4-141B54D598B6}"/>
                </a:ext>
              </a:extLst>
            </p:cNvPr>
            <p:cNvSpPr txBox="1"/>
            <p:nvPr/>
          </p:nvSpPr>
          <p:spPr>
            <a:xfrm>
              <a:off x="3589167" y="2948127"/>
              <a:ext cx="49523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9499483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5" grpId="0"/>
      <p:bldP spid="26" grpId="0"/>
      <p:bldP spid="27" grpId="0"/>
      <p:bldP spid="28" grpId="0"/>
      <p:bldP spid="22" grpId="0" animBg="1"/>
      <p:bldP spid="23" grpId="0" animBg="1"/>
      <p:bldP spid="24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22" name="ZoneTexte 21">
            <a:extLst>
              <a:ext uri="{FF2B5EF4-FFF2-40B4-BE49-F238E27FC236}">
                <a16:creationId xmlns:a16="http://schemas.microsoft.com/office/drawing/2014/main" id="{2A83EFDE-C989-4448-A61F-FE5791EAA18C}"/>
              </a:ext>
            </a:extLst>
          </p:cNvPr>
          <p:cNvSpPr txBox="1"/>
          <p:nvPr/>
        </p:nvSpPr>
        <p:spPr>
          <a:xfrm>
            <a:off x="0" y="1327981"/>
            <a:ext cx="41901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chemeClr val="accent6"/>
                </a:solidFill>
              </a:rPr>
              <a:t>Ma cible a 15 marques.</a:t>
            </a:r>
          </a:p>
          <a:p>
            <a:pPr algn="ctr"/>
            <a:endParaRPr lang="fr-FR" sz="3200" dirty="0">
              <a:solidFill>
                <a:schemeClr val="accent6"/>
              </a:solidFill>
            </a:endParaRPr>
          </a:p>
          <a:p>
            <a:r>
              <a:rPr lang="fr-FR" sz="3200" dirty="0">
                <a:solidFill>
                  <a:schemeClr val="accent6"/>
                </a:solidFill>
              </a:rPr>
              <a:t>Quel est mon score ?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6D31592D-6653-4B4E-B517-41D5450C6BA3}"/>
              </a:ext>
            </a:extLst>
          </p:cNvPr>
          <p:cNvSpPr txBox="1"/>
          <p:nvPr/>
        </p:nvSpPr>
        <p:spPr>
          <a:xfrm>
            <a:off x="5634804" y="3333651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D49DBE29-1FC1-4C72-B728-DAA47945C745}"/>
              </a:ext>
            </a:extLst>
          </p:cNvPr>
          <p:cNvSpPr txBox="1"/>
          <p:nvPr/>
        </p:nvSpPr>
        <p:spPr>
          <a:xfrm>
            <a:off x="6135101" y="2524369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63E2605D-5640-43F3-BE5D-09C2DC40FA5C}"/>
              </a:ext>
            </a:extLst>
          </p:cNvPr>
          <p:cNvSpPr txBox="1"/>
          <p:nvPr/>
        </p:nvSpPr>
        <p:spPr>
          <a:xfrm>
            <a:off x="7194074" y="3430187"/>
            <a:ext cx="5753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8FD0F9F0-DB82-4BAA-8F51-49A8A3AB826B}"/>
              </a:ext>
            </a:extLst>
          </p:cNvPr>
          <p:cNvSpPr txBox="1"/>
          <p:nvPr/>
        </p:nvSpPr>
        <p:spPr>
          <a:xfrm>
            <a:off x="4022692" y="5282754"/>
            <a:ext cx="495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66EF783B-24E4-4547-AAC6-EF46EF3CA2BF}"/>
              </a:ext>
            </a:extLst>
          </p:cNvPr>
          <p:cNvSpPr txBox="1"/>
          <p:nvPr/>
        </p:nvSpPr>
        <p:spPr>
          <a:xfrm>
            <a:off x="5735335" y="4938495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E096827B-A84D-4314-AE10-FF38595128F9}"/>
              </a:ext>
            </a:extLst>
          </p:cNvPr>
          <p:cNvSpPr txBox="1"/>
          <p:nvPr/>
        </p:nvSpPr>
        <p:spPr>
          <a:xfrm flipH="1" flipV="1">
            <a:off x="8068753" y="2326437"/>
            <a:ext cx="4018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524C9CFA-2E94-4928-8099-37A14D0C4A37}"/>
              </a:ext>
            </a:extLst>
          </p:cNvPr>
          <p:cNvSpPr txBox="1"/>
          <p:nvPr/>
        </p:nvSpPr>
        <p:spPr>
          <a:xfrm>
            <a:off x="4733019" y="1612334"/>
            <a:ext cx="2528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EAC542A8-E9C5-4F72-BE70-92BDA7AB7E93}"/>
              </a:ext>
            </a:extLst>
          </p:cNvPr>
          <p:cNvSpPr txBox="1"/>
          <p:nvPr/>
        </p:nvSpPr>
        <p:spPr>
          <a:xfrm>
            <a:off x="7769437" y="3982062"/>
            <a:ext cx="457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0F2F4512-2273-4EFD-8232-2326111373C8}"/>
              </a:ext>
            </a:extLst>
          </p:cNvPr>
          <p:cNvSpPr txBox="1"/>
          <p:nvPr/>
        </p:nvSpPr>
        <p:spPr>
          <a:xfrm>
            <a:off x="6175313" y="1186790"/>
            <a:ext cx="558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97A84848-41A6-4FE4-9CE8-540F62856DB5}"/>
              </a:ext>
            </a:extLst>
          </p:cNvPr>
          <p:cNvSpPr txBox="1"/>
          <p:nvPr/>
        </p:nvSpPr>
        <p:spPr>
          <a:xfrm>
            <a:off x="6254254" y="4042036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F4B73A16-EEBA-4229-A433-FAC92989C5BA}"/>
              </a:ext>
            </a:extLst>
          </p:cNvPr>
          <p:cNvSpPr txBox="1"/>
          <p:nvPr/>
        </p:nvSpPr>
        <p:spPr>
          <a:xfrm>
            <a:off x="4608347" y="2330430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93885894-07E9-466D-99A8-1A5026F29348}"/>
              </a:ext>
            </a:extLst>
          </p:cNvPr>
          <p:cNvSpPr txBox="1"/>
          <p:nvPr/>
        </p:nvSpPr>
        <p:spPr>
          <a:xfrm>
            <a:off x="6750674" y="5993178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48F475F7-310D-4A0B-AC43-43C936DD9851}"/>
              </a:ext>
            </a:extLst>
          </p:cNvPr>
          <p:cNvSpPr txBox="1"/>
          <p:nvPr/>
        </p:nvSpPr>
        <p:spPr>
          <a:xfrm>
            <a:off x="3657601" y="2897640"/>
            <a:ext cx="2527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0EE5E74A-7AC0-4988-B475-B33F0CBCB833}"/>
              </a:ext>
            </a:extLst>
          </p:cNvPr>
          <p:cNvSpPr txBox="1"/>
          <p:nvPr/>
        </p:nvSpPr>
        <p:spPr>
          <a:xfrm>
            <a:off x="4815805" y="3463864"/>
            <a:ext cx="495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4DB7910C-CE12-4541-831F-7A85AEDE6DEA}"/>
              </a:ext>
            </a:extLst>
          </p:cNvPr>
          <p:cNvSpPr txBox="1"/>
          <p:nvPr/>
        </p:nvSpPr>
        <p:spPr>
          <a:xfrm>
            <a:off x="8072898" y="4887880"/>
            <a:ext cx="495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FB003AE6-1A6A-437A-88BF-4DFE85A001C1}"/>
              </a:ext>
            </a:extLst>
          </p:cNvPr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0,1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0,01</a:t>
            </a:r>
          </a:p>
        </p:txBody>
      </p:sp>
      <p:sp>
        <p:nvSpPr>
          <p:cNvPr id="26" name="TextShape 2">
            <a:extLst>
              <a:ext uri="{FF2B5EF4-FFF2-40B4-BE49-F238E27FC236}">
                <a16:creationId xmlns:a16="http://schemas.microsoft.com/office/drawing/2014/main" id="{1D6EE435-8E2B-4FF5-BAE7-31AE30B34DA7}"/>
              </a:ext>
            </a:extLst>
          </p:cNvPr>
          <p:cNvSpPr txBox="1"/>
          <p:nvPr/>
        </p:nvSpPr>
        <p:spPr>
          <a:xfrm>
            <a:off x="139338" y="135210"/>
            <a:ext cx="2138669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238547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24E54D5-BAEB-4DA3-AC98-1DB6CD5B123A}"/>
              </a:ext>
            </a:extLst>
          </p:cNvPr>
          <p:cNvSpPr/>
          <p:nvPr/>
        </p:nvSpPr>
        <p:spPr>
          <a:xfrm>
            <a:off x="5992836" y="-61164"/>
            <a:ext cx="329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chemeClr val="accent6"/>
                </a:solidFill>
              </a:rPr>
              <a:t>Ma cible a 15 marques.</a:t>
            </a:r>
          </a:p>
          <a:p>
            <a:r>
              <a:rPr lang="fr-FR" sz="2400" dirty="0">
                <a:solidFill>
                  <a:schemeClr val="accent6"/>
                </a:solidFill>
              </a:rPr>
              <a:t>Quel est mon score ?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5D35C381-E859-48FA-9F85-136D9B0848D5}"/>
              </a:ext>
            </a:extLst>
          </p:cNvPr>
          <p:cNvGrpSpPr/>
          <p:nvPr/>
        </p:nvGrpSpPr>
        <p:grpSpPr>
          <a:xfrm>
            <a:off x="791938" y="3466178"/>
            <a:ext cx="597992" cy="720817"/>
            <a:chOff x="925288" y="3466178"/>
            <a:chExt cx="597992" cy="720817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61597996-57DD-41D3-93B8-3BD2B48655BB}"/>
                </a:ext>
              </a:extLst>
            </p:cNvPr>
            <p:cNvSpPr/>
            <p:nvPr/>
          </p:nvSpPr>
          <p:spPr>
            <a:xfrm>
              <a:off x="925288" y="3466178"/>
              <a:ext cx="597992" cy="360000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txBody>
            <a:bodyPr wrap="square">
              <a:spAutoFit/>
            </a:bodyPr>
            <a:lstStyle/>
            <a:p>
              <a:r>
                <a:rPr lang="fr-FR" sz="2200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0,1</a:t>
              </a:r>
              <a:endParaRPr lang="fr-FR" sz="2200" dirty="0">
                <a:solidFill>
                  <a:srgbClr val="00B0F0"/>
                </a:solidFill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FC8211D7-4704-4658-9208-3B6539280E8D}"/>
                </a:ext>
              </a:extLst>
            </p:cNvPr>
            <p:cNvSpPr/>
            <p:nvPr/>
          </p:nvSpPr>
          <p:spPr>
            <a:xfrm>
              <a:off x="925288" y="3826995"/>
              <a:ext cx="597992" cy="360000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txBody>
            <a:bodyPr wrap="square">
              <a:spAutoFit/>
            </a:bodyPr>
            <a:lstStyle/>
            <a:p>
              <a:r>
                <a:rPr lang="fr-FR" sz="2200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0,1</a:t>
              </a:r>
              <a:endParaRPr lang="fr-FR" sz="2200" dirty="0">
                <a:solidFill>
                  <a:srgbClr val="00B0F0"/>
                </a:solidFill>
              </a:endParaRPr>
            </a:p>
          </p:txBody>
        </p:sp>
      </p:grpSp>
      <p:sp>
        <p:nvSpPr>
          <p:cNvPr id="53" name="Accolade fermante 52">
            <a:extLst>
              <a:ext uri="{FF2B5EF4-FFF2-40B4-BE49-F238E27FC236}">
                <a16:creationId xmlns:a16="http://schemas.microsoft.com/office/drawing/2014/main" id="{4C5B2E6B-725C-40E8-8027-12064C500E8B}"/>
              </a:ext>
            </a:extLst>
          </p:cNvPr>
          <p:cNvSpPr/>
          <p:nvPr/>
        </p:nvSpPr>
        <p:spPr>
          <a:xfrm>
            <a:off x="1593144" y="1344888"/>
            <a:ext cx="190338" cy="671432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CCC922C-9C6B-46A2-9830-4AF7A7513E2C}"/>
              </a:ext>
            </a:extLst>
          </p:cNvPr>
          <p:cNvSpPr/>
          <p:nvPr/>
        </p:nvSpPr>
        <p:spPr>
          <a:xfrm>
            <a:off x="2076697" y="1413312"/>
            <a:ext cx="702807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55" name="Accolade fermante 54">
            <a:extLst>
              <a:ext uri="{FF2B5EF4-FFF2-40B4-BE49-F238E27FC236}">
                <a16:creationId xmlns:a16="http://schemas.microsoft.com/office/drawing/2014/main" id="{66BA42E4-3350-4EFE-820F-20F698A2CFF5}"/>
              </a:ext>
            </a:extLst>
          </p:cNvPr>
          <p:cNvSpPr/>
          <p:nvPr/>
        </p:nvSpPr>
        <p:spPr>
          <a:xfrm>
            <a:off x="1585494" y="2041174"/>
            <a:ext cx="189847" cy="1449769"/>
          </a:xfrm>
          <a:prstGeom prst="rightBrac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BDFA6D4-8A63-48AE-813F-23EC89FD954D}"/>
              </a:ext>
            </a:extLst>
          </p:cNvPr>
          <p:cNvSpPr/>
          <p:nvPr/>
        </p:nvSpPr>
        <p:spPr>
          <a:xfrm>
            <a:off x="2144998" y="2525432"/>
            <a:ext cx="615318" cy="52322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fr-FR" sz="2800" dirty="0">
              <a:solidFill>
                <a:schemeClr val="accent3"/>
              </a:solidFill>
            </a:endParaRPr>
          </a:p>
        </p:txBody>
      </p:sp>
      <p:sp>
        <p:nvSpPr>
          <p:cNvPr id="57" name="Accolade fermante 56">
            <a:extLst>
              <a:ext uri="{FF2B5EF4-FFF2-40B4-BE49-F238E27FC236}">
                <a16:creationId xmlns:a16="http://schemas.microsoft.com/office/drawing/2014/main" id="{56409DA1-642B-4C5C-8FF0-DB5470FC0447}"/>
              </a:ext>
            </a:extLst>
          </p:cNvPr>
          <p:cNvSpPr/>
          <p:nvPr/>
        </p:nvSpPr>
        <p:spPr>
          <a:xfrm>
            <a:off x="1586302" y="3490944"/>
            <a:ext cx="215719" cy="696051"/>
          </a:xfrm>
          <a:prstGeom prst="rightBrac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D072358-1880-4736-98E6-6FF62D225320}"/>
              </a:ext>
            </a:extLst>
          </p:cNvPr>
          <p:cNvSpPr/>
          <p:nvPr/>
        </p:nvSpPr>
        <p:spPr>
          <a:xfrm>
            <a:off x="2381035" y="3618491"/>
            <a:ext cx="733417" cy="52322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0,2</a:t>
            </a:r>
            <a:endParaRPr lang="fr-FR" sz="2800" dirty="0">
              <a:solidFill>
                <a:srgbClr val="00B0F0"/>
              </a:solidFill>
            </a:endParaRPr>
          </a:p>
        </p:txBody>
      </p:sp>
      <p:sp>
        <p:nvSpPr>
          <p:cNvPr id="59" name="Accolade fermante 58">
            <a:extLst>
              <a:ext uri="{FF2B5EF4-FFF2-40B4-BE49-F238E27FC236}">
                <a16:creationId xmlns:a16="http://schemas.microsoft.com/office/drawing/2014/main" id="{C7FB3EF4-A9E9-4CAF-BC26-F3160E284B7B}"/>
              </a:ext>
            </a:extLst>
          </p:cNvPr>
          <p:cNvSpPr/>
          <p:nvPr/>
        </p:nvSpPr>
        <p:spPr>
          <a:xfrm>
            <a:off x="1575774" y="4192979"/>
            <a:ext cx="209088" cy="2508085"/>
          </a:xfrm>
          <a:prstGeom prst="rightBrac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C000"/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086E000-EBBB-4592-BBD0-1B2AEF5BCD3F}"/>
              </a:ext>
            </a:extLst>
          </p:cNvPr>
          <p:cNvSpPr/>
          <p:nvPr/>
        </p:nvSpPr>
        <p:spPr>
          <a:xfrm>
            <a:off x="2444865" y="5181444"/>
            <a:ext cx="908386" cy="523220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0,07</a:t>
            </a:r>
            <a:endParaRPr lang="fr-FR" sz="2800" dirty="0">
              <a:solidFill>
                <a:srgbClr val="FFC000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C91CF4A-FFC4-4EF9-BE4A-DB73ED95E9AB}"/>
              </a:ext>
            </a:extLst>
          </p:cNvPr>
          <p:cNvSpPr/>
          <p:nvPr/>
        </p:nvSpPr>
        <p:spPr>
          <a:xfrm>
            <a:off x="1783482" y="1287141"/>
            <a:ext cx="1596586" cy="5023721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043E1D58-5335-4CDB-A2CB-AF77FB0DA9BD}"/>
              </a:ext>
            </a:extLst>
          </p:cNvPr>
          <p:cNvSpPr/>
          <p:nvPr/>
        </p:nvSpPr>
        <p:spPr>
          <a:xfrm>
            <a:off x="2260719" y="6310862"/>
            <a:ext cx="1104842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24,27</a:t>
            </a:r>
            <a:endParaRPr lang="fr-FR" sz="2800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B50CC1E-94DF-429E-BCB3-B46D58423E8C}"/>
              </a:ext>
            </a:extLst>
          </p:cNvPr>
          <p:cNvSpPr txBox="1"/>
          <p:nvPr/>
        </p:nvSpPr>
        <p:spPr>
          <a:xfrm>
            <a:off x="2245442" y="1843339"/>
            <a:ext cx="5424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+</a:t>
            </a: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7F22C4D5-D5B7-484A-9BDC-1DCDF0B48BC8}"/>
              </a:ext>
            </a:extLst>
          </p:cNvPr>
          <p:cNvSpPr txBox="1"/>
          <p:nvPr/>
        </p:nvSpPr>
        <p:spPr>
          <a:xfrm>
            <a:off x="2190518" y="2876737"/>
            <a:ext cx="5424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+</a:t>
            </a:r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id="{6C8D9E2C-3AED-44F9-983C-C2769665BC6E}"/>
              </a:ext>
            </a:extLst>
          </p:cNvPr>
          <p:cNvSpPr txBox="1"/>
          <p:nvPr/>
        </p:nvSpPr>
        <p:spPr>
          <a:xfrm>
            <a:off x="2169791" y="4455258"/>
            <a:ext cx="5424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+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8E499902-6CFD-4AB3-8E91-E64032C39B65}"/>
              </a:ext>
            </a:extLst>
          </p:cNvPr>
          <p:cNvSpPr txBox="1"/>
          <p:nvPr/>
        </p:nvSpPr>
        <p:spPr>
          <a:xfrm>
            <a:off x="5634804" y="3333651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0F0730DF-40F4-4118-B0E0-155E7390CCD2}"/>
              </a:ext>
            </a:extLst>
          </p:cNvPr>
          <p:cNvSpPr txBox="1"/>
          <p:nvPr/>
        </p:nvSpPr>
        <p:spPr>
          <a:xfrm>
            <a:off x="6135101" y="2524369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4306471B-213A-451A-A280-EC5CC6070ADD}"/>
              </a:ext>
            </a:extLst>
          </p:cNvPr>
          <p:cNvSpPr txBox="1"/>
          <p:nvPr/>
        </p:nvSpPr>
        <p:spPr>
          <a:xfrm>
            <a:off x="7194074" y="3430187"/>
            <a:ext cx="5753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CD22AA16-2293-4B5E-A4B1-32928282EABC}"/>
              </a:ext>
            </a:extLst>
          </p:cNvPr>
          <p:cNvSpPr txBox="1"/>
          <p:nvPr/>
        </p:nvSpPr>
        <p:spPr>
          <a:xfrm>
            <a:off x="4022692" y="5282754"/>
            <a:ext cx="495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2C601897-A3DA-4171-A846-0A14036994BE}"/>
              </a:ext>
            </a:extLst>
          </p:cNvPr>
          <p:cNvSpPr txBox="1"/>
          <p:nvPr/>
        </p:nvSpPr>
        <p:spPr>
          <a:xfrm>
            <a:off x="5735335" y="4938495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67" name="ZoneTexte 66">
            <a:extLst>
              <a:ext uri="{FF2B5EF4-FFF2-40B4-BE49-F238E27FC236}">
                <a16:creationId xmlns:a16="http://schemas.microsoft.com/office/drawing/2014/main" id="{953E1CE0-734D-4DC3-A73A-E6CDA3465197}"/>
              </a:ext>
            </a:extLst>
          </p:cNvPr>
          <p:cNvSpPr txBox="1"/>
          <p:nvPr/>
        </p:nvSpPr>
        <p:spPr>
          <a:xfrm flipH="1" flipV="1">
            <a:off x="8068753" y="2326437"/>
            <a:ext cx="4018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id="{A566B39A-7995-484B-B82E-42D95C5DFEA1}"/>
              </a:ext>
            </a:extLst>
          </p:cNvPr>
          <p:cNvSpPr txBox="1"/>
          <p:nvPr/>
        </p:nvSpPr>
        <p:spPr>
          <a:xfrm>
            <a:off x="4733019" y="1612334"/>
            <a:ext cx="2528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69" name="ZoneTexte 68">
            <a:extLst>
              <a:ext uri="{FF2B5EF4-FFF2-40B4-BE49-F238E27FC236}">
                <a16:creationId xmlns:a16="http://schemas.microsoft.com/office/drawing/2014/main" id="{13FFFAAC-CA19-43F1-81AA-0D2B239FFC6E}"/>
              </a:ext>
            </a:extLst>
          </p:cNvPr>
          <p:cNvSpPr txBox="1"/>
          <p:nvPr/>
        </p:nvSpPr>
        <p:spPr>
          <a:xfrm>
            <a:off x="7769437" y="3982062"/>
            <a:ext cx="457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70" name="ZoneTexte 69">
            <a:extLst>
              <a:ext uri="{FF2B5EF4-FFF2-40B4-BE49-F238E27FC236}">
                <a16:creationId xmlns:a16="http://schemas.microsoft.com/office/drawing/2014/main" id="{0B7FF652-AD5A-4C5A-97CF-B7C1AA7D1F85}"/>
              </a:ext>
            </a:extLst>
          </p:cNvPr>
          <p:cNvSpPr txBox="1"/>
          <p:nvPr/>
        </p:nvSpPr>
        <p:spPr>
          <a:xfrm>
            <a:off x="6175313" y="1186790"/>
            <a:ext cx="558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72" name="ZoneTexte 71">
            <a:extLst>
              <a:ext uri="{FF2B5EF4-FFF2-40B4-BE49-F238E27FC236}">
                <a16:creationId xmlns:a16="http://schemas.microsoft.com/office/drawing/2014/main" id="{12B2B892-66CC-47E2-B733-C2F5947EA0D4}"/>
              </a:ext>
            </a:extLst>
          </p:cNvPr>
          <p:cNvSpPr txBox="1"/>
          <p:nvPr/>
        </p:nvSpPr>
        <p:spPr>
          <a:xfrm>
            <a:off x="6254254" y="4042036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73" name="ZoneTexte 72">
            <a:extLst>
              <a:ext uri="{FF2B5EF4-FFF2-40B4-BE49-F238E27FC236}">
                <a16:creationId xmlns:a16="http://schemas.microsoft.com/office/drawing/2014/main" id="{97DDB942-DE46-416C-B0FE-81C6316258EA}"/>
              </a:ext>
            </a:extLst>
          </p:cNvPr>
          <p:cNvSpPr txBox="1"/>
          <p:nvPr/>
        </p:nvSpPr>
        <p:spPr>
          <a:xfrm>
            <a:off x="4608347" y="2330430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74" name="ZoneTexte 73">
            <a:extLst>
              <a:ext uri="{FF2B5EF4-FFF2-40B4-BE49-F238E27FC236}">
                <a16:creationId xmlns:a16="http://schemas.microsoft.com/office/drawing/2014/main" id="{C10783F0-DE6A-4A8A-84A3-BD9C85E14833}"/>
              </a:ext>
            </a:extLst>
          </p:cNvPr>
          <p:cNvSpPr txBox="1"/>
          <p:nvPr/>
        </p:nvSpPr>
        <p:spPr>
          <a:xfrm>
            <a:off x="6750674" y="5993178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82" name="ZoneTexte 81">
            <a:extLst>
              <a:ext uri="{FF2B5EF4-FFF2-40B4-BE49-F238E27FC236}">
                <a16:creationId xmlns:a16="http://schemas.microsoft.com/office/drawing/2014/main" id="{C827588F-E3BC-43B5-8CE5-23D3B31745C6}"/>
              </a:ext>
            </a:extLst>
          </p:cNvPr>
          <p:cNvSpPr txBox="1"/>
          <p:nvPr/>
        </p:nvSpPr>
        <p:spPr>
          <a:xfrm>
            <a:off x="3657601" y="2897640"/>
            <a:ext cx="2527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2A4D76F6-6D32-4621-89A1-06DAEAA62D23}"/>
              </a:ext>
            </a:extLst>
          </p:cNvPr>
          <p:cNvGrpSpPr/>
          <p:nvPr/>
        </p:nvGrpSpPr>
        <p:grpSpPr>
          <a:xfrm>
            <a:off x="351696" y="1273057"/>
            <a:ext cx="753644" cy="727919"/>
            <a:chOff x="485046" y="1273057"/>
            <a:chExt cx="753644" cy="727919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18EE5697-A417-4332-9518-5A3598B7B442}"/>
                </a:ext>
              </a:extLst>
            </p:cNvPr>
            <p:cNvSpPr/>
            <p:nvPr/>
          </p:nvSpPr>
          <p:spPr>
            <a:xfrm>
              <a:off x="485046" y="1640976"/>
              <a:ext cx="753644" cy="36000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2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lang="fr-FR" sz="2200" dirty="0">
                <a:solidFill>
                  <a:srgbClr val="FF0000"/>
                </a:solidFill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A0F5537A-48D8-4B30-9ECE-E37F37D716AD}"/>
                </a:ext>
              </a:extLst>
            </p:cNvPr>
            <p:cNvSpPr/>
            <p:nvPr/>
          </p:nvSpPr>
          <p:spPr>
            <a:xfrm>
              <a:off x="485046" y="1273057"/>
              <a:ext cx="753644" cy="36000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2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lang="fr-FR" sz="2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" name="Groupe 5">
            <a:extLst>
              <a:ext uri="{FF2B5EF4-FFF2-40B4-BE49-F238E27FC236}">
                <a16:creationId xmlns:a16="http://schemas.microsoft.com/office/drawing/2014/main" id="{7DD48818-E965-4BBC-AF21-EF0DCA6E2C67}"/>
              </a:ext>
            </a:extLst>
          </p:cNvPr>
          <p:cNvGrpSpPr/>
          <p:nvPr/>
        </p:nvGrpSpPr>
        <p:grpSpPr>
          <a:xfrm>
            <a:off x="535442" y="2016320"/>
            <a:ext cx="572237" cy="1439427"/>
            <a:chOff x="668792" y="2016320"/>
            <a:chExt cx="572237" cy="1439427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0914980D-0E0C-4E23-B0F9-97AE6A0D3073}"/>
                </a:ext>
              </a:extLst>
            </p:cNvPr>
            <p:cNvSpPr/>
            <p:nvPr/>
          </p:nvSpPr>
          <p:spPr>
            <a:xfrm>
              <a:off x="668792" y="2368974"/>
              <a:ext cx="569609" cy="360000"/>
            </a:xfrm>
            <a:prstGeom prst="rect">
              <a:avLst/>
            </a:prstGeom>
            <a:ln>
              <a:solidFill>
                <a:schemeClr val="accent3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2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fr-FR" sz="2200" dirty="0">
                <a:solidFill>
                  <a:schemeClr val="accent3"/>
                </a:solidFill>
              </a:endParaRP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047A5AAA-63EC-4B30-9852-B80A6CD08666}"/>
                </a:ext>
              </a:extLst>
            </p:cNvPr>
            <p:cNvSpPr/>
            <p:nvPr/>
          </p:nvSpPr>
          <p:spPr>
            <a:xfrm>
              <a:off x="668792" y="3095747"/>
              <a:ext cx="568800" cy="360000"/>
            </a:xfrm>
            <a:prstGeom prst="rect">
              <a:avLst/>
            </a:prstGeom>
            <a:ln>
              <a:solidFill>
                <a:schemeClr val="accent3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2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fr-FR" sz="2200" dirty="0">
                <a:solidFill>
                  <a:schemeClr val="accent3"/>
                </a:solidFill>
              </a:endParaRP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046A4CFD-4E46-4182-924F-0E3006636926}"/>
                </a:ext>
              </a:extLst>
            </p:cNvPr>
            <p:cNvSpPr/>
            <p:nvPr/>
          </p:nvSpPr>
          <p:spPr>
            <a:xfrm>
              <a:off x="668792" y="2732904"/>
              <a:ext cx="569609" cy="360000"/>
            </a:xfrm>
            <a:prstGeom prst="rect">
              <a:avLst/>
            </a:prstGeom>
            <a:ln>
              <a:solidFill>
                <a:schemeClr val="accent3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2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fr-FR" sz="2200" dirty="0">
                <a:solidFill>
                  <a:schemeClr val="accent3"/>
                </a:solidFill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DEE7AF60-9FF2-4E44-8903-27A3B5A34895}"/>
                </a:ext>
              </a:extLst>
            </p:cNvPr>
            <p:cNvSpPr/>
            <p:nvPr/>
          </p:nvSpPr>
          <p:spPr>
            <a:xfrm>
              <a:off x="671420" y="2016320"/>
              <a:ext cx="569609" cy="360000"/>
            </a:xfrm>
            <a:prstGeom prst="rect">
              <a:avLst/>
            </a:prstGeom>
            <a:ln>
              <a:solidFill>
                <a:schemeClr val="accent3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2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fr-FR" sz="2200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78" name="ZoneTexte 77">
            <a:extLst>
              <a:ext uri="{FF2B5EF4-FFF2-40B4-BE49-F238E27FC236}">
                <a16:creationId xmlns:a16="http://schemas.microsoft.com/office/drawing/2014/main" id="{A441B730-E8C8-471D-B5AA-4B5B5B6FB45E}"/>
              </a:ext>
            </a:extLst>
          </p:cNvPr>
          <p:cNvSpPr txBox="1"/>
          <p:nvPr/>
        </p:nvSpPr>
        <p:spPr>
          <a:xfrm>
            <a:off x="4815805" y="3463864"/>
            <a:ext cx="495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79" name="ZoneTexte 78">
            <a:extLst>
              <a:ext uri="{FF2B5EF4-FFF2-40B4-BE49-F238E27FC236}">
                <a16:creationId xmlns:a16="http://schemas.microsoft.com/office/drawing/2014/main" id="{28F11BF1-AA34-4169-AD26-6D6D57AC922A}"/>
              </a:ext>
            </a:extLst>
          </p:cNvPr>
          <p:cNvSpPr txBox="1"/>
          <p:nvPr/>
        </p:nvSpPr>
        <p:spPr>
          <a:xfrm>
            <a:off x="8072898" y="4887880"/>
            <a:ext cx="495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80" name="ZoneTexte 79">
            <a:extLst>
              <a:ext uri="{FF2B5EF4-FFF2-40B4-BE49-F238E27FC236}">
                <a16:creationId xmlns:a16="http://schemas.microsoft.com/office/drawing/2014/main" id="{E4524EF8-0832-42FA-B0A4-75A4AE2B9FA4}"/>
              </a:ext>
            </a:extLst>
          </p:cNvPr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0,1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0,01</a:t>
            </a:r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6F7B45BD-CDBE-4F5D-8767-0AA15A0F54EB}"/>
              </a:ext>
            </a:extLst>
          </p:cNvPr>
          <p:cNvGrpSpPr/>
          <p:nvPr/>
        </p:nvGrpSpPr>
        <p:grpSpPr>
          <a:xfrm>
            <a:off x="754392" y="4192979"/>
            <a:ext cx="772979" cy="2534145"/>
            <a:chOff x="754392" y="4192979"/>
            <a:chExt cx="772979" cy="2534145"/>
          </a:xfrm>
        </p:grpSpPr>
        <p:grpSp>
          <p:nvGrpSpPr>
            <p:cNvPr id="2" name="Groupe 1">
              <a:extLst>
                <a:ext uri="{FF2B5EF4-FFF2-40B4-BE49-F238E27FC236}">
                  <a16:creationId xmlns:a16="http://schemas.microsoft.com/office/drawing/2014/main" id="{C02F4F0E-93E8-4C3F-8AB1-1B366406E5F0}"/>
                </a:ext>
              </a:extLst>
            </p:cNvPr>
            <p:cNvGrpSpPr/>
            <p:nvPr/>
          </p:nvGrpSpPr>
          <p:grpSpPr>
            <a:xfrm>
              <a:off x="754392" y="4192979"/>
              <a:ext cx="772979" cy="723057"/>
              <a:chOff x="754392" y="4192979"/>
              <a:chExt cx="772979" cy="723057"/>
            </a:xfrm>
          </p:grpSpPr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C1786FEE-DE9F-4354-8F22-C874C6FF2552}"/>
                  </a:ext>
                </a:extLst>
              </p:cNvPr>
              <p:cNvSpPr/>
              <p:nvPr/>
            </p:nvSpPr>
            <p:spPr>
              <a:xfrm>
                <a:off x="754392" y="4192979"/>
                <a:ext cx="772979" cy="360000"/>
              </a:xfrm>
              <a:prstGeom prst="rect">
                <a:avLst/>
              </a:prstGeom>
              <a:ln>
                <a:solidFill>
                  <a:srgbClr val="FFC000"/>
                </a:solidFill>
              </a:ln>
            </p:spPr>
            <p:txBody>
              <a:bodyPr wrap="square">
                <a:spAutoFit/>
              </a:bodyPr>
              <a:lstStyle/>
              <a:p>
                <a:pPr algn="r"/>
                <a:r>
                  <a:rPr lang="fr-FR" sz="2200" dirty="0">
                    <a:solidFill>
                      <a:srgbClr val="FFC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0,01</a:t>
                </a:r>
                <a:endParaRPr lang="fr-FR" sz="2200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DB1C27BD-5420-4603-82A0-10071CFC3DEE}"/>
                  </a:ext>
                </a:extLst>
              </p:cNvPr>
              <p:cNvSpPr/>
              <p:nvPr/>
            </p:nvSpPr>
            <p:spPr>
              <a:xfrm>
                <a:off x="754392" y="4556036"/>
                <a:ext cx="772979" cy="360000"/>
              </a:xfrm>
              <a:prstGeom prst="rect">
                <a:avLst/>
              </a:prstGeom>
              <a:ln>
                <a:solidFill>
                  <a:srgbClr val="FFC000"/>
                </a:solidFill>
              </a:ln>
            </p:spPr>
            <p:txBody>
              <a:bodyPr wrap="square">
                <a:spAutoFit/>
              </a:bodyPr>
              <a:lstStyle/>
              <a:p>
                <a:pPr algn="r"/>
                <a:r>
                  <a:rPr lang="fr-FR" sz="2200" dirty="0">
                    <a:solidFill>
                      <a:srgbClr val="FFC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0,01</a:t>
                </a:r>
                <a:endParaRPr lang="fr-FR" sz="2200" dirty="0">
                  <a:solidFill>
                    <a:srgbClr val="FFC000"/>
                  </a:solidFill>
                </a:endParaRPr>
              </a:p>
            </p:txBody>
          </p:sp>
        </p:grpSp>
        <p:grpSp>
          <p:nvGrpSpPr>
            <p:cNvPr id="83" name="Groupe 82">
              <a:extLst>
                <a:ext uri="{FF2B5EF4-FFF2-40B4-BE49-F238E27FC236}">
                  <a16:creationId xmlns:a16="http://schemas.microsoft.com/office/drawing/2014/main" id="{9BB74046-C454-4C29-91AB-E1C2A9907F1C}"/>
                </a:ext>
              </a:extLst>
            </p:cNvPr>
            <p:cNvGrpSpPr/>
            <p:nvPr/>
          </p:nvGrpSpPr>
          <p:grpSpPr>
            <a:xfrm>
              <a:off x="754392" y="4916036"/>
              <a:ext cx="772979" cy="723057"/>
              <a:chOff x="754392" y="4192979"/>
              <a:chExt cx="772979" cy="723057"/>
            </a:xfrm>
          </p:grpSpPr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89787030-BACC-4D70-8C09-FE60011F8743}"/>
                  </a:ext>
                </a:extLst>
              </p:cNvPr>
              <p:cNvSpPr/>
              <p:nvPr/>
            </p:nvSpPr>
            <p:spPr>
              <a:xfrm>
                <a:off x="754392" y="4192979"/>
                <a:ext cx="772979" cy="360000"/>
              </a:xfrm>
              <a:prstGeom prst="rect">
                <a:avLst/>
              </a:prstGeom>
              <a:ln>
                <a:solidFill>
                  <a:srgbClr val="FFC000"/>
                </a:solidFill>
              </a:ln>
            </p:spPr>
            <p:txBody>
              <a:bodyPr wrap="square">
                <a:spAutoFit/>
              </a:bodyPr>
              <a:lstStyle/>
              <a:p>
                <a:pPr algn="r"/>
                <a:r>
                  <a:rPr lang="fr-FR" sz="2200" dirty="0">
                    <a:solidFill>
                      <a:srgbClr val="FFC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0,01</a:t>
                </a:r>
                <a:endParaRPr lang="fr-FR" sz="2200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5D5D1F66-8579-4618-A289-751046DE773A}"/>
                  </a:ext>
                </a:extLst>
              </p:cNvPr>
              <p:cNvSpPr/>
              <p:nvPr/>
            </p:nvSpPr>
            <p:spPr>
              <a:xfrm>
                <a:off x="754392" y="4556036"/>
                <a:ext cx="772979" cy="360000"/>
              </a:xfrm>
              <a:prstGeom prst="rect">
                <a:avLst/>
              </a:prstGeom>
              <a:ln>
                <a:solidFill>
                  <a:srgbClr val="FFC000"/>
                </a:solidFill>
              </a:ln>
            </p:spPr>
            <p:txBody>
              <a:bodyPr wrap="square">
                <a:spAutoFit/>
              </a:bodyPr>
              <a:lstStyle/>
              <a:p>
                <a:pPr algn="r"/>
                <a:r>
                  <a:rPr lang="fr-FR" sz="2200" dirty="0">
                    <a:solidFill>
                      <a:srgbClr val="FFC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0,01</a:t>
                </a:r>
                <a:endParaRPr lang="fr-FR" sz="2200" dirty="0">
                  <a:solidFill>
                    <a:srgbClr val="FFC000"/>
                  </a:solidFill>
                </a:endParaRPr>
              </a:p>
            </p:txBody>
          </p:sp>
        </p:grpSp>
        <p:grpSp>
          <p:nvGrpSpPr>
            <p:cNvPr id="89" name="Groupe 88">
              <a:extLst>
                <a:ext uri="{FF2B5EF4-FFF2-40B4-BE49-F238E27FC236}">
                  <a16:creationId xmlns:a16="http://schemas.microsoft.com/office/drawing/2014/main" id="{F4012BE4-EDFA-42D1-A1E1-D7E5604FDB1F}"/>
                </a:ext>
              </a:extLst>
            </p:cNvPr>
            <p:cNvGrpSpPr/>
            <p:nvPr/>
          </p:nvGrpSpPr>
          <p:grpSpPr>
            <a:xfrm>
              <a:off x="754392" y="5639093"/>
              <a:ext cx="772979" cy="723057"/>
              <a:chOff x="754392" y="4192979"/>
              <a:chExt cx="772979" cy="723057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90059571-DCDC-46E9-8DF9-000D0E1DD858}"/>
                  </a:ext>
                </a:extLst>
              </p:cNvPr>
              <p:cNvSpPr/>
              <p:nvPr/>
            </p:nvSpPr>
            <p:spPr>
              <a:xfrm>
                <a:off x="754392" y="4192979"/>
                <a:ext cx="772979" cy="360000"/>
              </a:xfrm>
              <a:prstGeom prst="rect">
                <a:avLst/>
              </a:prstGeom>
              <a:ln>
                <a:solidFill>
                  <a:srgbClr val="FFC000"/>
                </a:solidFill>
              </a:ln>
            </p:spPr>
            <p:txBody>
              <a:bodyPr wrap="square">
                <a:spAutoFit/>
              </a:bodyPr>
              <a:lstStyle/>
              <a:p>
                <a:pPr algn="r"/>
                <a:r>
                  <a:rPr lang="fr-FR" sz="2200" dirty="0">
                    <a:solidFill>
                      <a:srgbClr val="FFC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0,01</a:t>
                </a:r>
                <a:endParaRPr lang="fr-FR" sz="2200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9D564544-78C9-43D8-841F-588F656FA336}"/>
                  </a:ext>
                </a:extLst>
              </p:cNvPr>
              <p:cNvSpPr/>
              <p:nvPr/>
            </p:nvSpPr>
            <p:spPr>
              <a:xfrm>
                <a:off x="754392" y="4556036"/>
                <a:ext cx="772979" cy="360000"/>
              </a:xfrm>
              <a:prstGeom prst="rect">
                <a:avLst/>
              </a:prstGeom>
              <a:ln>
                <a:solidFill>
                  <a:srgbClr val="FFC000"/>
                </a:solidFill>
              </a:ln>
            </p:spPr>
            <p:txBody>
              <a:bodyPr wrap="square">
                <a:spAutoFit/>
              </a:bodyPr>
              <a:lstStyle/>
              <a:p>
                <a:pPr algn="r"/>
                <a:r>
                  <a:rPr lang="fr-FR" sz="2200" dirty="0">
                    <a:solidFill>
                      <a:srgbClr val="FFC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0,01</a:t>
                </a:r>
                <a:endParaRPr lang="fr-FR" sz="2200" dirty="0">
                  <a:solidFill>
                    <a:srgbClr val="FFC000"/>
                  </a:solidFill>
                </a:endParaRPr>
              </a:p>
            </p:txBody>
          </p:sp>
        </p:grp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3F3C343F-4F84-41B4-9A6E-1D775B746FC5}"/>
                </a:ext>
              </a:extLst>
            </p:cNvPr>
            <p:cNvSpPr/>
            <p:nvPr/>
          </p:nvSpPr>
          <p:spPr>
            <a:xfrm>
              <a:off x="754392" y="6367124"/>
              <a:ext cx="772979" cy="3600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200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0,01</a:t>
              </a:r>
              <a:endParaRPr lang="fr-FR" sz="2200" dirty="0">
                <a:solidFill>
                  <a:srgbClr val="FFC000"/>
                </a:solidFill>
              </a:endParaRPr>
            </a:p>
          </p:txBody>
        </p:sp>
      </p:grpSp>
      <p:sp>
        <p:nvSpPr>
          <p:cNvPr id="76" name="TextShape 2">
            <a:extLst>
              <a:ext uri="{FF2B5EF4-FFF2-40B4-BE49-F238E27FC236}">
                <a16:creationId xmlns:a16="http://schemas.microsoft.com/office/drawing/2014/main" id="{8AB6D288-846D-4E19-AF2A-1290B5C5EA4F}"/>
              </a:ext>
            </a:extLst>
          </p:cNvPr>
          <p:cNvSpPr txBox="1"/>
          <p:nvPr/>
        </p:nvSpPr>
        <p:spPr>
          <a:xfrm>
            <a:off x="139338" y="135210"/>
            <a:ext cx="2138669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086654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7" grpId="0"/>
      <p:bldP spid="65" grpId="0"/>
      <p:bldP spid="66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90992C35-A115-42E0-A90D-B56F4AB9BF7B}"/>
              </a:ext>
            </a:extLst>
          </p:cNvPr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0,1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0,01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9545B29-CA1B-443D-A107-3174E7E720D5}"/>
              </a:ext>
            </a:extLst>
          </p:cNvPr>
          <p:cNvSpPr txBox="1"/>
          <p:nvPr/>
        </p:nvSpPr>
        <p:spPr>
          <a:xfrm>
            <a:off x="0" y="1254439"/>
            <a:ext cx="53499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accent6"/>
                </a:solidFill>
              </a:rPr>
              <a:t>Ma cible a 15 marques.</a:t>
            </a:r>
          </a:p>
          <a:p>
            <a:r>
              <a:rPr lang="fr-FR" sz="2000" dirty="0">
                <a:solidFill>
                  <a:schemeClr val="accent6"/>
                </a:solidFill>
              </a:rPr>
              <a:t>Mon score est de 24,36.</a:t>
            </a:r>
          </a:p>
          <a:p>
            <a:r>
              <a:rPr lang="fr-FR" sz="2000" dirty="0">
                <a:solidFill>
                  <a:schemeClr val="accent6"/>
                </a:solidFill>
              </a:rPr>
              <a:t>Comment placer ces 15 marques ?</a:t>
            </a:r>
          </a:p>
        </p:txBody>
      </p:sp>
      <p:sp>
        <p:nvSpPr>
          <p:cNvPr id="13" name="TextShape 2">
            <a:extLst>
              <a:ext uri="{FF2B5EF4-FFF2-40B4-BE49-F238E27FC236}">
                <a16:creationId xmlns:a16="http://schemas.microsoft.com/office/drawing/2014/main" id="{94D63522-25E4-4BAE-ACF4-745DFEB7994A}"/>
              </a:ext>
            </a:extLst>
          </p:cNvPr>
          <p:cNvSpPr txBox="1"/>
          <p:nvPr/>
        </p:nvSpPr>
        <p:spPr>
          <a:xfrm>
            <a:off x="139338" y="135210"/>
            <a:ext cx="2138669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3225995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B5502E5-4203-415D-8658-596D16B8725F}"/>
              </a:ext>
            </a:extLst>
          </p:cNvPr>
          <p:cNvSpPr/>
          <p:nvPr/>
        </p:nvSpPr>
        <p:spPr>
          <a:xfrm>
            <a:off x="2162784" y="6153742"/>
            <a:ext cx="1178528" cy="61555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fr-FR" sz="3400" dirty="0"/>
              <a:t>24,36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7A0EB64-418F-44AF-9FC8-52168F20C462}"/>
              </a:ext>
            </a:extLst>
          </p:cNvPr>
          <p:cNvSpPr/>
          <p:nvPr/>
        </p:nvSpPr>
        <p:spPr>
          <a:xfrm>
            <a:off x="-18129" y="2967335"/>
            <a:ext cx="2967479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400" dirty="0"/>
              <a:t>2 x      </a:t>
            </a:r>
            <a:r>
              <a:rPr lang="fr-FR" sz="3400" dirty="0">
                <a:solidFill>
                  <a:srgbClr val="FF0000"/>
                </a:solidFill>
              </a:rPr>
              <a:t>10 =     20</a:t>
            </a:r>
            <a:endParaRPr lang="fr-FR" sz="34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05FB4CC-4027-4EA5-91E9-69EB8AE3BDA9}"/>
              </a:ext>
            </a:extLst>
          </p:cNvPr>
          <p:cNvSpPr/>
          <p:nvPr/>
        </p:nvSpPr>
        <p:spPr>
          <a:xfrm>
            <a:off x="-18130" y="3810009"/>
            <a:ext cx="464033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400" dirty="0"/>
              <a:t>4 x        </a:t>
            </a:r>
            <a:r>
              <a:rPr lang="fr-FR" sz="3400" dirty="0">
                <a:solidFill>
                  <a:srgbClr val="92D050"/>
                </a:solidFill>
              </a:rPr>
              <a:t>1 =       4</a:t>
            </a:r>
            <a:endParaRPr lang="fr-FR" sz="34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E52BBE1-4273-4B8E-95C6-FC998BABE173}"/>
              </a:ext>
            </a:extLst>
          </p:cNvPr>
          <p:cNvSpPr/>
          <p:nvPr/>
        </p:nvSpPr>
        <p:spPr>
          <a:xfrm>
            <a:off x="-16619" y="4597273"/>
            <a:ext cx="3185487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400" dirty="0"/>
              <a:t>3 x     </a:t>
            </a:r>
            <a:r>
              <a:rPr lang="fr-FR" sz="3400" dirty="0">
                <a:solidFill>
                  <a:srgbClr val="00B0F0"/>
                </a:solidFill>
              </a:rPr>
              <a:t>0,1 =      0,3</a:t>
            </a:r>
            <a:endParaRPr lang="fr-FR" sz="34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130A05E-3E70-4C1E-AB33-C85372227CDD}"/>
              </a:ext>
            </a:extLst>
          </p:cNvPr>
          <p:cNvSpPr/>
          <p:nvPr/>
        </p:nvSpPr>
        <p:spPr>
          <a:xfrm>
            <a:off x="-105332" y="5439947"/>
            <a:ext cx="362645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400" dirty="0">
                <a:solidFill>
                  <a:srgbClr val="FF0000"/>
                </a:solidFill>
              </a:rPr>
              <a:t> </a:t>
            </a:r>
            <a:r>
              <a:rPr lang="fr-FR" sz="3400" dirty="0"/>
              <a:t>6 x   </a:t>
            </a:r>
            <a:r>
              <a:rPr lang="fr-FR" sz="3400" dirty="0">
                <a:solidFill>
                  <a:srgbClr val="FFC000"/>
                </a:solidFill>
              </a:rPr>
              <a:t>0,01 =     0,06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CAF4C70A-7923-4B0F-868D-40B662A94A19}"/>
              </a:ext>
            </a:extLst>
          </p:cNvPr>
          <p:cNvSpPr txBox="1"/>
          <p:nvPr/>
        </p:nvSpPr>
        <p:spPr>
          <a:xfrm>
            <a:off x="0" y="1254439"/>
            <a:ext cx="53499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accent6"/>
                </a:solidFill>
              </a:rPr>
              <a:t>Ma cible a 15 marques.</a:t>
            </a:r>
          </a:p>
          <a:p>
            <a:r>
              <a:rPr lang="fr-FR" sz="2000" dirty="0">
                <a:solidFill>
                  <a:schemeClr val="accent6"/>
                </a:solidFill>
              </a:rPr>
              <a:t>Mon score est de 24,36.</a:t>
            </a:r>
          </a:p>
          <a:p>
            <a:r>
              <a:rPr lang="fr-FR" sz="2000" dirty="0">
                <a:solidFill>
                  <a:schemeClr val="accent6"/>
                </a:solidFill>
              </a:rPr>
              <a:t>Comment placer ces 15 marques ?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FBA7EBE-9659-41B4-82B5-7907671DEE4D}"/>
              </a:ext>
            </a:extLst>
          </p:cNvPr>
          <p:cNvSpPr/>
          <p:nvPr/>
        </p:nvSpPr>
        <p:spPr>
          <a:xfrm>
            <a:off x="1989040" y="2992993"/>
            <a:ext cx="1279746" cy="307223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653E4F3-2980-421A-9739-BEF477227888}"/>
              </a:ext>
            </a:extLst>
          </p:cNvPr>
          <p:cNvSpPr/>
          <p:nvPr/>
        </p:nvSpPr>
        <p:spPr>
          <a:xfrm>
            <a:off x="24482" y="3061156"/>
            <a:ext cx="292459" cy="307223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7FAA61D-0190-44CA-8B98-1872DFB8DA2D}"/>
              </a:ext>
            </a:extLst>
          </p:cNvPr>
          <p:cNvSpPr/>
          <p:nvPr/>
        </p:nvSpPr>
        <p:spPr>
          <a:xfrm>
            <a:off x="-18609" y="6153741"/>
            <a:ext cx="1607812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fr-FR" sz="3200" dirty="0"/>
              <a:t>15 </a:t>
            </a:r>
            <a:r>
              <a:rPr lang="fr-FR" sz="2000" dirty="0"/>
              <a:t>marques</a:t>
            </a:r>
            <a:endParaRPr lang="fr-FR" sz="3200" dirty="0"/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A44C1D76-3B86-46B7-B0ED-831534B6721B}"/>
              </a:ext>
            </a:extLst>
          </p:cNvPr>
          <p:cNvGrpSpPr/>
          <p:nvPr/>
        </p:nvGrpSpPr>
        <p:grpSpPr>
          <a:xfrm>
            <a:off x="6139092" y="3552245"/>
            <a:ext cx="846994" cy="1328426"/>
            <a:chOff x="6139092" y="3552245"/>
            <a:chExt cx="846994" cy="1328426"/>
          </a:xfrm>
        </p:grpSpPr>
        <p:sp>
          <p:nvSpPr>
            <p:cNvPr id="38" name="ZoneTexte 37">
              <a:extLst>
                <a:ext uri="{FF2B5EF4-FFF2-40B4-BE49-F238E27FC236}">
                  <a16:creationId xmlns:a16="http://schemas.microsoft.com/office/drawing/2014/main" id="{04679BED-56B1-4CDB-879E-42F7BB1B1539}"/>
                </a:ext>
              </a:extLst>
            </p:cNvPr>
            <p:cNvSpPr txBox="1"/>
            <p:nvPr/>
          </p:nvSpPr>
          <p:spPr>
            <a:xfrm>
              <a:off x="6139092" y="4172785"/>
              <a:ext cx="36380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id="{096FC883-24E9-48B8-A69D-702D7BC5C0FB}"/>
                </a:ext>
              </a:extLst>
            </p:cNvPr>
            <p:cNvSpPr txBox="1"/>
            <p:nvPr/>
          </p:nvSpPr>
          <p:spPr>
            <a:xfrm>
              <a:off x="6489284" y="3552245"/>
              <a:ext cx="49680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</p:grpSp>
      <p:grpSp>
        <p:nvGrpSpPr>
          <p:cNvPr id="10" name="Groupe 9">
            <a:extLst>
              <a:ext uri="{FF2B5EF4-FFF2-40B4-BE49-F238E27FC236}">
                <a16:creationId xmlns:a16="http://schemas.microsoft.com/office/drawing/2014/main" id="{11AD0369-5A73-4D89-B044-78915CBA6D47}"/>
              </a:ext>
            </a:extLst>
          </p:cNvPr>
          <p:cNvGrpSpPr/>
          <p:nvPr/>
        </p:nvGrpSpPr>
        <p:grpSpPr>
          <a:xfrm>
            <a:off x="4856944" y="2490416"/>
            <a:ext cx="2813389" cy="2691204"/>
            <a:chOff x="4856944" y="2490416"/>
            <a:chExt cx="2813389" cy="2691204"/>
          </a:xfrm>
        </p:grpSpPr>
        <p:sp>
          <p:nvSpPr>
            <p:cNvPr id="32" name="ZoneTexte 31">
              <a:extLst>
                <a:ext uri="{FF2B5EF4-FFF2-40B4-BE49-F238E27FC236}">
                  <a16:creationId xmlns:a16="http://schemas.microsoft.com/office/drawing/2014/main" id="{FB136157-D298-474F-9B0F-05E5A3E96E9A}"/>
                </a:ext>
              </a:extLst>
            </p:cNvPr>
            <p:cNvSpPr txBox="1"/>
            <p:nvPr/>
          </p:nvSpPr>
          <p:spPr>
            <a:xfrm>
              <a:off x="7126597" y="3818842"/>
              <a:ext cx="54373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4C16CCF9-1131-4156-8F52-F610B3622164}"/>
                </a:ext>
              </a:extLst>
            </p:cNvPr>
            <p:cNvSpPr txBox="1"/>
            <p:nvPr/>
          </p:nvSpPr>
          <p:spPr>
            <a:xfrm>
              <a:off x="5055959" y="4473734"/>
              <a:ext cx="526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76F8CCB7-3BFE-45DE-8EE3-8E9F90D47434}"/>
                </a:ext>
              </a:extLst>
            </p:cNvPr>
            <p:cNvSpPr txBox="1"/>
            <p:nvPr/>
          </p:nvSpPr>
          <p:spPr>
            <a:xfrm>
              <a:off x="6132256" y="2490416"/>
              <a:ext cx="5623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B2B48A2F-66F4-4445-9B89-7BF9F18180EE}"/>
                </a:ext>
              </a:extLst>
            </p:cNvPr>
            <p:cNvSpPr txBox="1"/>
            <p:nvPr/>
          </p:nvSpPr>
          <p:spPr>
            <a:xfrm>
              <a:off x="4856944" y="3117638"/>
              <a:ext cx="49523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</p:grp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511DD605-ED32-45DA-8888-910806807C7A}"/>
              </a:ext>
            </a:extLst>
          </p:cNvPr>
          <p:cNvGrpSpPr/>
          <p:nvPr/>
        </p:nvGrpSpPr>
        <p:grpSpPr>
          <a:xfrm>
            <a:off x="4201449" y="1972494"/>
            <a:ext cx="4143069" cy="2908177"/>
            <a:chOff x="4201449" y="1972494"/>
            <a:chExt cx="4143069" cy="2908177"/>
          </a:xfrm>
        </p:grpSpPr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A38756A1-4AFE-460E-BC96-457ABC07C213}"/>
                </a:ext>
              </a:extLst>
            </p:cNvPr>
            <p:cNvSpPr txBox="1"/>
            <p:nvPr/>
          </p:nvSpPr>
          <p:spPr>
            <a:xfrm>
              <a:off x="5352174" y="1972494"/>
              <a:ext cx="49719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9066CFF4-03BE-4414-AF8E-AEF76C20699F}"/>
                </a:ext>
              </a:extLst>
            </p:cNvPr>
            <p:cNvSpPr txBox="1"/>
            <p:nvPr/>
          </p:nvSpPr>
          <p:spPr>
            <a:xfrm>
              <a:off x="4201449" y="4172785"/>
              <a:ext cx="47973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51" name="ZoneTexte 50">
              <a:extLst>
                <a:ext uri="{FF2B5EF4-FFF2-40B4-BE49-F238E27FC236}">
                  <a16:creationId xmlns:a16="http://schemas.microsoft.com/office/drawing/2014/main" id="{D28E22A7-33A0-4B7F-B86A-37F5F7B9353A}"/>
                </a:ext>
              </a:extLst>
            </p:cNvPr>
            <p:cNvSpPr txBox="1"/>
            <p:nvPr/>
          </p:nvSpPr>
          <p:spPr>
            <a:xfrm>
              <a:off x="7810844" y="3320245"/>
              <a:ext cx="53367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</p:grpSp>
      <p:sp>
        <p:nvSpPr>
          <p:cNvPr id="42" name="ZoneTexte 41">
            <a:extLst>
              <a:ext uri="{FF2B5EF4-FFF2-40B4-BE49-F238E27FC236}">
                <a16:creationId xmlns:a16="http://schemas.microsoft.com/office/drawing/2014/main" id="{BA08B8D1-886F-4E42-9829-17FC73C8A92C}"/>
              </a:ext>
            </a:extLst>
          </p:cNvPr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0,1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0,01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F72A3312-CBCC-4838-8A66-DFFE8F3E71FC}"/>
              </a:ext>
            </a:extLst>
          </p:cNvPr>
          <p:cNvGrpSpPr/>
          <p:nvPr/>
        </p:nvGrpSpPr>
        <p:grpSpPr>
          <a:xfrm>
            <a:off x="3589167" y="1232218"/>
            <a:ext cx="4987720" cy="5609057"/>
            <a:chOff x="3589167" y="1232218"/>
            <a:chExt cx="4987720" cy="5609057"/>
          </a:xfrm>
        </p:grpSpPr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9ADD6C6D-77C3-4056-BE7F-316845D166B0}"/>
                </a:ext>
              </a:extLst>
            </p:cNvPr>
            <p:cNvSpPr txBox="1"/>
            <p:nvPr/>
          </p:nvSpPr>
          <p:spPr>
            <a:xfrm>
              <a:off x="4558320" y="5711283"/>
              <a:ext cx="4705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CE8F1C6B-B994-4888-B28B-FB1E6C9D878D}"/>
                </a:ext>
              </a:extLst>
            </p:cNvPr>
            <p:cNvSpPr txBox="1"/>
            <p:nvPr/>
          </p:nvSpPr>
          <p:spPr>
            <a:xfrm>
              <a:off x="6175313" y="1232218"/>
              <a:ext cx="5623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4743AE54-F705-410B-A2C4-693EF26DB1A8}"/>
                </a:ext>
              </a:extLst>
            </p:cNvPr>
            <p:cNvSpPr txBox="1"/>
            <p:nvPr/>
          </p:nvSpPr>
          <p:spPr>
            <a:xfrm>
              <a:off x="8081657" y="4931792"/>
              <a:ext cx="49523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54" name="ZoneTexte 53">
              <a:extLst>
                <a:ext uri="{FF2B5EF4-FFF2-40B4-BE49-F238E27FC236}">
                  <a16:creationId xmlns:a16="http://schemas.microsoft.com/office/drawing/2014/main" id="{49236CB4-DB0F-47E5-81E4-141B54D598B6}"/>
                </a:ext>
              </a:extLst>
            </p:cNvPr>
            <p:cNvSpPr txBox="1"/>
            <p:nvPr/>
          </p:nvSpPr>
          <p:spPr>
            <a:xfrm>
              <a:off x="3589167" y="2948127"/>
              <a:ext cx="49523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AC237573-43F8-4BF9-A7DB-AAD97C1378D9}"/>
                </a:ext>
              </a:extLst>
            </p:cNvPr>
            <p:cNvSpPr txBox="1"/>
            <p:nvPr/>
          </p:nvSpPr>
          <p:spPr>
            <a:xfrm>
              <a:off x="6455348" y="6133389"/>
              <a:ext cx="4705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52" name="ZoneTexte 51">
              <a:extLst>
                <a:ext uri="{FF2B5EF4-FFF2-40B4-BE49-F238E27FC236}">
                  <a16:creationId xmlns:a16="http://schemas.microsoft.com/office/drawing/2014/main" id="{D19688E5-AC3F-417D-A345-9364BCA5A056}"/>
                </a:ext>
              </a:extLst>
            </p:cNvPr>
            <p:cNvSpPr txBox="1"/>
            <p:nvPr/>
          </p:nvSpPr>
          <p:spPr>
            <a:xfrm>
              <a:off x="7892108" y="2136473"/>
              <a:ext cx="4705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</p:grpSp>
      <p:sp>
        <p:nvSpPr>
          <p:cNvPr id="55" name="TextShape 2">
            <a:extLst>
              <a:ext uri="{FF2B5EF4-FFF2-40B4-BE49-F238E27FC236}">
                <a16:creationId xmlns:a16="http://schemas.microsoft.com/office/drawing/2014/main" id="{8E270A1B-1A74-45ED-B98B-6C60233227EE}"/>
              </a:ext>
            </a:extLst>
          </p:cNvPr>
          <p:cNvSpPr txBox="1"/>
          <p:nvPr/>
        </p:nvSpPr>
        <p:spPr>
          <a:xfrm>
            <a:off x="139338" y="135210"/>
            <a:ext cx="2138669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6769643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5" grpId="0"/>
      <p:bldP spid="26" grpId="0"/>
      <p:bldP spid="27" grpId="0"/>
      <p:bldP spid="28" grpId="0"/>
      <p:bldP spid="22" grpId="0" animBg="1"/>
      <p:bldP spid="2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457200" y="134280"/>
            <a:ext cx="2138669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9" name="TextShape 2"/>
          <p:cNvSpPr txBox="1"/>
          <p:nvPr/>
        </p:nvSpPr>
        <p:spPr>
          <a:xfrm>
            <a:off x="5992836" y="134280"/>
            <a:ext cx="2693603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100 000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10 000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1 000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4211F73-18F6-4FAF-BA00-92595373E9C0}"/>
              </a:ext>
            </a:extLst>
          </p:cNvPr>
          <p:cNvSpPr txBox="1"/>
          <p:nvPr/>
        </p:nvSpPr>
        <p:spPr>
          <a:xfrm>
            <a:off x="5982701" y="3265906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EDC9ACF-4753-48EF-A375-B9185DA78937}"/>
              </a:ext>
            </a:extLst>
          </p:cNvPr>
          <p:cNvSpPr txBox="1"/>
          <p:nvPr/>
        </p:nvSpPr>
        <p:spPr>
          <a:xfrm>
            <a:off x="5927537" y="3973792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E758F21-333C-490D-A371-8F3546CC96F8}"/>
              </a:ext>
            </a:extLst>
          </p:cNvPr>
          <p:cNvSpPr txBox="1"/>
          <p:nvPr/>
        </p:nvSpPr>
        <p:spPr>
          <a:xfrm>
            <a:off x="6135101" y="2524369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A9349444-4BF1-4796-A658-CA16BE9ACFCE}"/>
              </a:ext>
            </a:extLst>
          </p:cNvPr>
          <p:cNvSpPr txBox="1"/>
          <p:nvPr/>
        </p:nvSpPr>
        <p:spPr>
          <a:xfrm>
            <a:off x="7194074" y="3430187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CE14DFD-0658-4BEA-BEED-901806FDAF5D}"/>
              </a:ext>
            </a:extLst>
          </p:cNvPr>
          <p:cNvSpPr txBox="1"/>
          <p:nvPr/>
        </p:nvSpPr>
        <p:spPr>
          <a:xfrm>
            <a:off x="4842111" y="3407075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192DD70-5790-437E-9465-DE8863C5A733}"/>
              </a:ext>
            </a:extLst>
          </p:cNvPr>
          <p:cNvSpPr txBox="1"/>
          <p:nvPr/>
        </p:nvSpPr>
        <p:spPr>
          <a:xfrm>
            <a:off x="5735335" y="4938495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C94D7D62-70D3-4E14-A0BB-BEAC4050E222}"/>
              </a:ext>
            </a:extLst>
          </p:cNvPr>
          <p:cNvSpPr txBox="1"/>
          <p:nvPr/>
        </p:nvSpPr>
        <p:spPr>
          <a:xfrm>
            <a:off x="5352174" y="1972494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9294F8F7-2A31-4FA2-95C5-EDF9A6BF9B51}"/>
              </a:ext>
            </a:extLst>
          </p:cNvPr>
          <p:cNvSpPr txBox="1"/>
          <p:nvPr/>
        </p:nvSpPr>
        <p:spPr>
          <a:xfrm flipH="1" flipV="1">
            <a:off x="8068753" y="2326437"/>
            <a:ext cx="4018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D70E19D9-B02D-47EF-A7B6-3096168002CD}"/>
              </a:ext>
            </a:extLst>
          </p:cNvPr>
          <p:cNvSpPr txBox="1"/>
          <p:nvPr/>
        </p:nvSpPr>
        <p:spPr>
          <a:xfrm>
            <a:off x="7194073" y="2409752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B23CC4DD-ADC9-459E-B9D2-3FB3DAF42C7C}"/>
              </a:ext>
            </a:extLst>
          </p:cNvPr>
          <p:cNvSpPr txBox="1"/>
          <p:nvPr/>
        </p:nvSpPr>
        <p:spPr>
          <a:xfrm>
            <a:off x="4201449" y="4172785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2A83EFDE-C989-4448-A61F-FE5791EAA18C}"/>
              </a:ext>
            </a:extLst>
          </p:cNvPr>
          <p:cNvSpPr txBox="1"/>
          <p:nvPr/>
        </p:nvSpPr>
        <p:spPr>
          <a:xfrm>
            <a:off x="6886060" y="6215901"/>
            <a:ext cx="2433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Ma cible a 10 marques.</a:t>
            </a:r>
          </a:p>
          <a:p>
            <a:r>
              <a:rPr lang="fr-FR" dirty="0">
                <a:solidFill>
                  <a:srgbClr val="00B050"/>
                </a:solidFill>
              </a:rPr>
              <a:t>Quel est mon score 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D7F5D1-9A20-4CCD-B894-FE48DD947D43}"/>
              </a:ext>
            </a:extLst>
          </p:cNvPr>
          <p:cNvSpPr/>
          <p:nvPr/>
        </p:nvSpPr>
        <p:spPr>
          <a:xfrm>
            <a:off x="59418" y="1287141"/>
            <a:ext cx="1475393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100 000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484168F-487F-4D03-A985-2995D8477F86}"/>
              </a:ext>
            </a:extLst>
          </p:cNvPr>
          <p:cNvSpPr/>
          <p:nvPr/>
        </p:nvSpPr>
        <p:spPr>
          <a:xfrm>
            <a:off x="59418" y="1806239"/>
            <a:ext cx="1475393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100 000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FCD8543-1E17-454B-8482-6E826AB0A0C6}"/>
              </a:ext>
            </a:extLst>
          </p:cNvPr>
          <p:cNvSpPr/>
          <p:nvPr/>
        </p:nvSpPr>
        <p:spPr>
          <a:xfrm>
            <a:off x="257273" y="2878312"/>
            <a:ext cx="1277538" cy="52322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10 000</a:t>
            </a:r>
            <a:endParaRPr lang="fr-FR" sz="2800" dirty="0">
              <a:solidFill>
                <a:schemeClr val="accent3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E5D5E60-B4C2-4498-969E-E9B22DE25129}"/>
              </a:ext>
            </a:extLst>
          </p:cNvPr>
          <p:cNvSpPr/>
          <p:nvPr/>
        </p:nvSpPr>
        <p:spPr>
          <a:xfrm>
            <a:off x="257274" y="2355092"/>
            <a:ext cx="1277537" cy="52322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10 000</a:t>
            </a:r>
            <a:endParaRPr lang="fr-FR" sz="2800" dirty="0">
              <a:solidFill>
                <a:schemeClr val="accent3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7203F3A-5BAD-4A02-8C6C-B91F757DFBEB}"/>
              </a:ext>
            </a:extLst>
          </p:cNvPr>
          <p:cNvSpPr/>
          <p:nvPr/>
        </p:nvSpPr>
        <p:spPr>
          <a:xfrm>
            <a:off x="260933" y="3401532"/>
            <a:ext cx="1273878" cy="52322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10 000</a:t>
            </a:r>
            <a:endParaRPr lang="fr-FR" sz="2800" dirty="0">
              <a:solidFill>
                <a:schemeClr val="accent3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19D99A9-E64B-438F-A93D-9AB6F53E2C86}"/>
              </a:ext>
            </a:extLst>
          </p:cNvPr>
          <p:cNvSpPr/>
          <p:nvPr/>
        </p:nvSpPr>
        <p:spPr>
          <a:xfrm>
            <a:off x="250513" y="3924752"/>
            <a:ext cx="1281197" cy="52322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10 000</a:t>
            </a:r>
            <a:endParaRPr lang="fr-FR" sz="2800" dirty="0">
              <a:solidFill>
                <a:schemeClr val="accent3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88531AB-C11D-4B7E-A3CE-582CF841CAB3}"/>
              </a:ext>
            </a:extLst>
          </p:cNvPr>
          <p:cNvSpPr/>
          <p:nvPr/>
        </p:nvSpPr>
        <p:spPr>
          <a:xfrm>
            <a:off x="453263" y="4476193"/>
            <a:ext cx="1080414" cy="52322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1 000</a:t>
            </a:r>
            <a:endParaRPr lang="fr-FR" sz="2800" dirty="0">
              <a:solidFill>
                <a:srgbClr val="00B0F0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797EEF3-AD04-4C11-A4B1-BE84A4A050CE}"/>
              </a:ext>
            </a:extLst>
          </p:cNvPr>
          <p:cNvSpPr/>
          <p:nvPr/>
        </p:nvSpPr>
        <p:spPr>
          <a:xfrm>
            <a:off x="451296" y="4996825"/>
            <a:ext cx="1080414" cy="52322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1 000</a:t>
            </a:r>
            <a:endParaRPr lang="fr-FR" sz="2800" dirty="0">
              <a:solidFill>
                <a:srgbClr val="00B0F0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02F508E-D817-41E1-928C-58BCF6E8B9C5}"/>
              </a:ext>
            </a:extLst>
          </p:cNvPr>
          <p:cNvSpPr/>
          <p:nvPr/>
        </p:nvSpPr>
        <p:spPr>
          <a:xfrm>
            <a:off x="446120" y="5517457"/>
            <a:ext cx="1080414" cy="52322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1 000</a:t>
            </a:r>
            <a:endParaRPr lang="fr-FR" sz="2800" dirty="0">
              <a:solidFill>
                <a:srgbClr val="00B0F0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C44E11B-C27C-4ECF-B553-05E6E0D292F2}"/>
              </a:ext>
            </a:extLst>
          </p:cNvPr>
          <p:cNvSpPr/>
          <p:nvPr/>
        </p:nvSpPr>
        <p:spPr>
          <a:xfrm>
            <a:off x="928048" y="6092811"/>
            <a:ext cx="598486" cy="523220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fr-FR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65955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200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50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3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0,2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2A83EFDE-C989-4448-A61F-FE5791EAA18C}"/>
              </a:ext>
            </a:extLst>
          </p:cNvPr>
          <p:cNvSpPr txBox="1"/>
          <p:nvPr/>
        </p:nvSpPr>
        <p:spPr>
          <a:xfrm>
            <a:off x="0" y="1327981"/>
            <a:ext cx="41901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chemeClr val="accent1"/>
                </a:solidFill>
              </a:rPr>
              <a:t>Ma cible a 9 marques.</a:t>
            </a:r>
          </a:p>
          <a:p>
            <a:pPr algn="ctr"/>
            <a:endParaRPr lang="fr-FR" sz="3200" dirty="0">
              <a:solidFill>
                <a:schemeClr val="accent1"/>
              </a:solidFill>
            </a:endParaRPr>
          </a:p>
          <a:p>
            <a:r>
              <a:rPr lang="fr-FR" sz="3200" dirty="0">
                <a:solidFill>
                  <a:schemeClr val="accent1"/>
                </a:solidFill>
              </a:rPr>
              <a:t>Quel est mon score ?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6D31592D-6653-4B4E-B517-41D5450C6BA3}"/>
              </a:ext>
            </a:extLst>
          </p:cNvPr>
          <p:cNvSpPr txBox="1"/>
          <p:nvPr/>
        </p:nvSpPr>
        <p:spPr>
          <a:xfrm>
            <a:off x="5933938" y="3703859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63E2605D-5640-43F3-BE5D-09C2DC40FA5C}"/>
              </a:ext>
            </a:extLst>
          </p:cNvPr>
          <p:cNvSpPr txBox="1"/>
          <p:nvPr/>
        </p:nvSpPr>
        <p:spPr>
          <a:xfrm>
            <a:off x="7194074" y="3430187"/>
            <a:ext cx="5753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8FD0F9F0-DB82-4BAA-8F51-49A8A3AB826B}"/>
              </a:ext>
            </a:extLst>
          </p:cNvPr>
          <p:cNvSpPr txBox="1"/>
          <p:nvPr/>
        </p:nvSpPr>
        <p:spPr>
          <a:xfrm>
            <a:off x="4022692" y="5282754"/>
            <a:ext cx="495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66EF783B-24E4-4547-AAC6-EF46EF3CA2BF}"/>
              </a:ext>
            </a:extLst>
          </p:cNvPr>
          <p:cNvSpPr txBox="1"/>
          <p:nvPr/>
        </p:nvSpPr>
        <p:spPr>
          <a:xfrm>
            <a:off x="5735335" y="4938495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E096827B-A84D-4314-AE10-FF38595128F9}"/>
              </a:ext>
            </a:extLst>
          </p:cNvPr>
          <p:cNvSpPr txBox="1"/>
          <p:nvPr/>
        </p:nvSpPr>
        <p:spPr>
          <a:xfrm flipH="1" flipV="1">
            <a:off x="8068753" y="2326437"/>
            <a:ext cx="4018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EAC542A8-E9C5-4F72-BE70-92BDA7AB7E93}"/>
              </a:ext>
            </a:extLst>
          </p:cNvPr>
          <p:cNvSpPr txBox="1"/>
          <p:nvPr/>
        </p:nvSpPr>
        <p:spPr>
          <a:xfrm>
            <a:off x="7769437" y="3982062"/>
            <a:ext cx="457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0F2F4512-2273-4EFD-8232-2326111373C8}"/>
              </a:ext>
            </a:extLst>
          </p:cNvPr>
          <p:cNvSpPr txBox="1"/>
          <p:nvPr/>
        </p:nvSpPr>
        <p:spPr>
          <a:xfrm>
            <a:off x="6175313" y="1186790"/>
            <a:ext cx="558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F4B73A16-EEBA-4229-A433-FAC92989C5BA}"/>
              </a:ext>
            </a:extLst>
          </p:cNvPr>
          <p:cNvSpPr txBox="1"/>
          <p:nvPr/>
        </p:nvSpPr>
        <p:spPr>
          <a:xfrm>
            <a:off x="4608347" y="2330430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93885894-07E9-466D-99A8-1A5026F29348}"/>
              </a:ext>
            </a:extLst>
          </p:cNvPr>
          <p:cNvSpPr txBox="1"/>
          <p:nvPr/>
        </p:nvSpPr>
        <p:spPr>
          <a:xfrm>
            <a:off x="6750674" y="5993178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3" name="TextShape 1">
            <a:extLst>
              <a:ext uri="{FF2B5EF4-FFF2-40B4-BE49-F238E27FC236}">
                <a16:creationId xmlns:a16="http://schemas.microsoft.com/office/drawing/2014/main" id="{0B271E93-2EDE-43CC-827C-24562C58FAFF}"/>
              </a:ext>
            </a:extLst>
          </p:cNvPr>
          <p:cNvSpPr txBox="1"/>
          <p:nvPr/>
        </p:nvSpPr>
        <p:spPr>
          <a:xfrm>
            <a:off x="139338" y="134280"/>
            <a:ext cx="2138669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483590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24E54D5-BAEB-4DA3-AC98-1DB6CD5B123A}"/>
              </a:ext>
            </a:extLst>
          </p:cNvPr>
          <p:cNvSpPr/>
          <p:nvPr/>
        </p:nvSpPr>
        <p:spPr>
          <a:xfrm>
            <a:off x="5992836" y="-61164"/>
            <a:ext cx="329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chemeClr val="accent1"/>
                </a:solidFill>
              </a:rPr>
              <a:t>Ma cible a 9 marques.</a:t>
            </a:r>
          </a:p>
          <a:p>
            <a:r>
              <a:rPr lang="fr-FR" sz="2400" dirty="0">
                <a:solidFill>
                  <a:schemeClr val="accent1"/>
                </a:solidFill>
              </a:rPr>
              <a:t>Quel est mon score ?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D27411E8-41C5-4F6B-8E09-8D28E530BA5F}"/>
              </a:ext>
            </a:extLst>
          </p:cNvPr>
          <p:cNvGrpSpPr/>
          <p:nvPr/>
        </p:nvGrpSpPr>
        <p:grpSpPr>
          <a:xfrm>
            <a:off x="925288" y="2949175"/>
            <a:ext cx="313641" cy="870790"/>
            <a:chOff x="925288" y="2949175"/>
            <a:chExt cx="313641" cy="870790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61597996-57DD-41D3-93B8-3BD2B48655BB}"/>
                </a:ext>
              </a:extLst>
            </p:cNvPr>
            <p:cNvSpPr/>
            <p:nvPr/>
          </p:nvSpPr>
          <p:spPr>
            <a:xfrm>
              <a:off x="925816" y="2949175"/>
              <a:ext cx="313113" cy="430887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txBody>
            <a:bodyPr wrap="square">
              <a:spAutoFit/>
            </a:bodyPr>
            <a:lstStyle/>
            <a:p>
              <a:r>
                <a:rPr lang="fr-FR" sz="2200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fr-FR" sz="2200" dirty="0">
                <a:solidFill>
                  <a:srgbClr val="00B0F0"/>
                </a:solidFill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FC8211D7-4704-4658-9208-3B6539280E8D}"/>
                </a:ext>
              </a:extLst>
            </p:cNvPr>
            <p:cNvSpPr/>
            <p:nvPr/>
          </p:nvSpPr>
          <p:spPr>
            <a:xfrm>
              <a:off x="925288" y="3389078"/>
              <a:ext cx="313112" cy="430887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txBody>
            <a:bodyPr wrap="square">
              <a:spAutoFit/>
            </a:bodyPr>
            <a:lstStyle/>
            <a:p>
              <a:r>
                <a:rPr lang="fr-FR" sz="2200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fr-FR" sz="2200" dirty="0">
                <a:solidFill>
                  <a:srgbClr val="00B0F0"/>
                </a:solidFill>
              </a:endParaRPr>
            </a:p>
          </p:txBody>
        </p:sp>
      </p:grpSp>
      <p:sp>
        <p:nvSpPr>
          <p:cNvPr id="53" name="Accolade fermante 52">
            <a:extLst>
              <a:ext uri="{FF2B5EF4-FFF2-40B4-BE49-F238E27FC236}">
                <a16:creationId xmlns:a16="http://schemas.microsoft.com/office/drawing/2014/main" id="{4C5B2E6B-725C-40E8-8027-12064C500E8B}"/>
              </a:ext>
            </a:extLst>
          </p:cNvPr>
          <p:cNvSpPr/>
          <p:nvPr/>
        </p:nvSpPr>
        <p:spPr>
          <a:xfrm>
            <a:off x="1601284" y="1649250"/>
            <a:ext cx="182198" cy="409344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CCC922C-9C6B-46A2-9830-4AF7A7513E2C}"/>
              </a:ext>
            </a:extLst>
          </p:cNvPr>
          <p:cNvSpPr/>
          <p:nvPr/>
        </p:nvSpPr>
        <p:spPr>
          <a:xfrm>
            <a:off x="1999466" y="1540177"/>
            <a:ext cx="893859" cy="46800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55" name="Accolade fermante 54">
            <a:extLst>
              <a:ext uri="{FF2B5EF4-FFF2-40B4-BE49-F238E27FC236}">
                <a16:creationId xmlns:a16="http://schemas.microsoft.com/office/drawing/2014/main" id="{66BA42E4-3350-4EFE-820F-20F698A2CFF5}"/>
              </a:ext>
            </a:extLst>
          </p:cNvPr>
          <p:cNvSpPr/>
          <p:nvPr/>
        </p:nvSpPr>
        <p:spPr>
          <a:xfrm>
            <a:off x="1593144" y="2081250"/>
            <a:ext cx="182197" cy="862437"/>
          </a:xfrm>
          <a:prstGeom prst="rightBrac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BDFA6D4-8A63-48AE-813F-23EC89FD954D}"/>
              </a:ext>
            </a:extLst>
          </p:cNvPr>
          <p:cNvSpPr/>
          <p:nvPr/>
        </p:nvSpPr>
        <p:spPr>
          <a:xfrm>
            <a:off x="2050020" y="2274457"/>
            <a:ext cx="838576" cy="46800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endParaRPr lang="fr-FR" sz="2800" dirty="0">
              <a:solidFill>
                <a:schemeClr val="accent3"/>
              </a:solidFill>
            </a:endParaRPr>
          </a:p>
        </p:txBody>
      </p:sp>
      <p:sp>
        <p:nvSpPr>
          <p:cNvPr id="57" name="Accolade fermante 56">
            <a:extLst>
              <a:ext uri="{FF2B5EF4-FFF2-40B4-BE49-F238E27FC236}">
                <a16:creationId xmlns:a16="http://schemas.microsoft.com/office/drawing/2014/main" id="{56409DA1-642B-4C5C-8FF0-DB5470FC0447}"/>
              </a:ext>
            </a:extLst>
          </p:cNvPr>
          <p:cNvSpPr/>
          <p:nvPr/>
        </p:nvSpPr>
        <p:spPr>
          <a:xfrm>
            <a:off x="1583574" y="2976390"/>
            <a:ext cx="218447" cy="856590"/>
          </a:xfrm>
          <a:prstGeom prst="rightBrac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D072358-1880-4736-98E6-6FF62D225320}"/>
              </a:ext>
            </a:extLst>
          </p:cNvPr>
          <p:cNvSpPr/>
          <p:nvPr/>
        </p:nvSpPr>
        <p:spPr>
          <a:xfrm>
            <a:off x="2255585" y="3141217"/>
            <a:ext cx="633011" cy="52322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fr-FR" sz="2800" dirty="0">
              <a:solidFill>
                <a:srgbClr val="00B0F0"/>
              </a:solidFill>
            </a:endParaRPr>
          </a:p>
        </p:txBody>
      </p:sp>
      <p:sp>
        <p:nvSpPr>
          <p:cNvPr id="59" name="Accolade fermante 58">
            <a:extLst>
              <a:ext uri="{FF2B5EF4-FFF2-40B4-BE49-F238E27FC236}">
                <a16:creationId xmlns:a16="http://schemas.microsoft.com/office/drawing/2014/main" id="{C7FB3EF4-A9E9-4CAF-BC26-F3160E284B7B}"/>
              </a:ext>
            </a:extLst>
          </p:cNvPr>
          <p:cNvSpPr/>
          <p:nvPr/>
        </p:nvSpPr>
        <p:spPr>
          <a:xfrm>
            <a:off x="1575774" y="3850079"/>
            <a:ext cx="209088" cy="1692000"/>
          </a:xfrm>
          <a:prstGeom prst="rightBrac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C000"/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086E000-EBBB-4592-BBD0-1B2AEF5BCD3F}"/>
              </a:ext>
            </a:extLst>
          </p:cNvPr>
          <p:cNvSpPr/>
          <p:nvPr/>
        </p:nvSpPr>
        <p:spPr>
          <a:xfrm>
            <a:off x="2492441" y="4401997"/>
            <a:ext cx="690043" cy="523220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0,8</a:t>
            </a:r>
            <a:endParaRPr lang="fr-FR" sz="2800" dirty="0">
              <a:solidFill>
                <a:srgbClr val="FFC000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C91CF4A-FFC4-4EF9-BE4A-DB73ED95E9AB}"/>
              </a:ext>
            </a:extLst>
          </p:cNvPr>
          <p:cNvSpPr/>
          <p:nvPr/>
        </p:nvSpPr>
        <p:spPr>
          <a:xfrm>
            <a:off x="1809958" y="1287141"/>
            <a:ext cx="1570109" cy="41400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043E1D58-5335-4CDB-A2CB-AF77FB0DA9BD}"/>
              </a:ext>
            </a:extLst>
          </p:cNvPr>
          <p:cNvSpPr/>
          <p:nvPr/>
        </p:nvSpPr>
        <p:spPr>
          <a:xfrm>
            <a:off x="2092870" y="5479114"/>
            <a:ext cx="1104842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306,8</a:t>
            </a:r>
            <a:endParaRPr lang="fr-FR" sz="2800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B50CC1E-94DF-429E-BCB3-B46D58423E8C}"/>
              </a:ext>
            </a:extLst>
          </p:cNvPr>
          <p:cNvSpPr txBox="1"/>
          <p:nvPr/>
        </p:nvSpPr>
        <p:spPr>
          <a:xfrm>
            <a:off x="2260806" y="1744627"/>
            <a:ext cx="5424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+</a:t>
            </a: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7F22C4D5-D5B7-484A-9BDC-1DCDF0B48BC8}"/>
              </a:ext>
            </a:extLst>
          </p:cNvPr>
          <p:cNvSpPr txBox="1"/>
          <p:nvPr/>
        </p:nvSpPr>
        <p:spPr>
          <a:xfrm>
            <a:off x="2237977" y="2556788"/>
            <a:ext cx="5424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+</a:t>
            </a:r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id="{6C8D9E2C-3AED-44F9-983C-C2769665BC6E}"/>
              </a:ext>
            </a:extLst>
          </p:cNvPr>
          <p:cNvSpPr txBox="1"/>
          <p:nvPr/>
        </p:nvSpPr>
        <p:spPr>
          <a:xfrm>
            <a:off x="2243286" y="3671761"/>
            <a:ext cx="5424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+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0F5537A-48D8-4B30-9ECE-E37F37D716AD}"/>
              </a:ext>
            </a:extLst>
          </p:cNvPr>
          <p:cNvSpPr/>
          <p:nvPr/>
        </p:nvSpPr>
        <p:spPr>
          <a:xfrm>
            <a:off x="485046" y="1649251"/>
            <a:ext cx="753644" cy="43200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  <a:endParaRPr lang="fr-FR" sz="2200" dirty="0">
              <a:solidFill>
                <a:srgbClr val="FF0000"/>
              </a:solidFill>
            </a:endParaRP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49E70D18-39A1-41FF-A462-7DDFB06AEA0A}"/>
              </a:ext>
            </a:extLst>
          </p:cNvPr>
          <p:cNvGrpSpPr/>
          <p:nvPr/>
        </p:nvGrpSpPr>
        <p:grpSpPr>
          <a:xfrm>
            <a:off x="668792" y="2082068"/>
            <a:ext cx="572237" cy="861620"/>
            <a:chOff x="668792" y="2082068"/>
            <a:chExt cx="572237" cy="861620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0914980D-0E0C-4E23-B0F9-97AE6A0D3073}"/>
                </a:ext>
              </a:extLst>
            </p:cNvPr>
            <p:cNvSpPr/>
            <p:nvPr/>
          </p:nvSpPr>
          <p:spPr>
            <a:xfrm>
              <a:off x="668792" y="2511688"/>
              <a:ext cx="569609" cy="432000"/>
            </a:xfrm>
            <a:prstGeom prst="rect">
              <a:avLst/>
            </a:prstGeom>
            <a:ln>
              <a:solidFill>
                <a:schemeClr val="accent3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2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50</a:t>
              </a:r>
              <a:endParaRPr lang="fr-FR" sz="2200" dirty="0">
                <a:solidFill>
                  <a:schemeClr val="accent3"/>
                </a:solidFill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DEE7AF60-9FF2-4E44-8903-27A3B5A34895}"/>
                </a:ext>
              </a:extLst>
            </p:cNvPr>
            <p:cNvSpPr/>
            <p:nvPr/>
          </p:nvSpPr>
          <p:spPr>
            <a:xfrm>
              <a:off x="671420" y="2082068"/>
              <a:ext cx="569609" cy="432000"/>
            </a:xfrm>
            <a:prstGeom prst="rect">
              <a:avLst/>
            </a:prstGeom>
            <a:ln>
              <a:solidFill>
                <a:schemeClr val="accent3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2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50</a:t>
              </a:r>
              <a:endParaRPr lang="fr-FR" sz="2200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6" name="Groupe 5">
            <a:extLst>
              <a:ext uri="{FF2B5EF4-FFF2-40B4-BE49-F238E27FC236}">
                <a16:creationId xmlns:a16="http://schemas.microsoft.com/office/drawing/2014/main" id="{130BD4F2-DE17-4962-90F6-4246B40C4B08}"/>
              </a:ext>
            </a:extLst>
          </p:cNvPr>
          <p:cNvGrpSpPr/>
          <p:nvPr/>
        </p:nvGrpSpPr>
        <p:grpSpPr>
          <a:xfrm>
            <a:off x="926651" y="3832979"/>
            <a:ext cx="616217" cy="1715733"/>
            <a:chOff x="926651" y="3832979"/>
            <a:chExt cx="616217" cy="1715733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648532C4-3988-4C76-80E0-BDA4600289A8}"/>
                </a:ext>
              </a:extLst>
            </p:cNvPr>
            <p:cNvSpPr/>
            <p:nvPr/>
          </p:nvSpPr>
          <p:spPr>
            <a:xfrm>
              <a:off x="926651" y="5117825"/>
              <a:ext cx="607998" cy="430887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200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0,2</a:t>
              </a:r>
              <a:endParaRPr lang="fr-FR" sz="2200" dirty="0">
                <a:solidFill>
                  <a:srgbClr val="FFC000"/>
                </a:solidFill>
              </a:endParaRP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A322C915-E1B1-4483-951C-857A0C88D62D}"/>
                </a:ext>
              </a:extLst>
            </p:cNvPr>
            <p:cNvSpPr/>
            <p:nvPr/>
          </p:nvSpPr>
          <p:spPr>
            <a:xfrm>
              <a:off x="932561" y="4686586"/>
              <a:ext cx="604405" cy="430887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200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0,2</a:t>
              </a:r>
              <a:endParaRPr lang="fr-FR" sz="2200" dirty="0">
                <a:solidFill>
                  <a:srgbClr val="FFC000"/>
                </a:solidFill>
              </a:endParaRP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C1786FEE-DE9F-4354-8F22-C874C6FF2552}"/>
                </a:ext>
              </a:extLst>
            </p:cNvPr>
            <p:cNvSpPr/>
            <p:nvPr/>
          </p:nvSpPr>
          <p:spPr>
            <a:xfrm>
              <a:off x="926651" y="3832979"/>
              <a:ext cx="610307" cy="430887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200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0,2</a:t>
              </a:r>
              <a:endParaRPr lang="fr-FR" sz="2200" dirty="0">
                <a:solidFill>
                  <a:srgbClr val="FFC000"/>
                </a:solidFill>
              </a:endParaRP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7DB549D7-AC52-4E4E-B4A3-34CD27113BA3}"/>
                </a:ext>
              </a:extLst>
            </p:cNvPr>
            <p:cNvSpPr/>
            <p:nvPr/>
          </p:nvSpPr>
          <p:spPr>
            <a:xfrm>
              <a:off x="932561" y="4262599"/>
              <a:ext cx="610307" cy="430887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200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0,2</a:t>
              </a:r>
              <a:endParaRPr lang="fr-FR" sz="2200" dirty="0">
                <a:solidFill>
                  <a:srgbClr val="FFC000"/>
                </a:solidFill>
              </a:endParaRPr>
            </a:p>
          </p:txBody>
        </p:sp>
      </p:grpSp>
      <p:sp>
        <p:nvSpPr>
          <p:cNvPr id="71" name="ZoneTexte 70">
            <a:extLst>
              <a:ext uri="{FF2B5EF4-FFF2-40B4-BE49-F238E27FC236}">
                <a16:creationId xmlns:a16="http://schemas.microsoft.com/office/drawing/2014/main" id="{4A101E12-DF88-4538-AED9-97ADEE4F03C9}"/>
              </a:ext>
            </a:extLst>
          </p:cNvPr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200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50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3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0,2</a:t>
            </a:r>
          </a:p>
        </p:txBody>
      </p:sp>
      <p:sp>
        <p:nvSpPr>
          <p:cNvPr id="80" name="ZoneTexte 79">
            <a:extLst>
              <a:ext uri="{FF2B5EF4-FFF2-40B4-BE49-F238E27FC236}">
                <a16:creationId xmlns:a16="http://schemas.microsoft.com/office/drawing/2014/main" id="{634DE1CF-1AD9-4D46-8927-6085C9557901}"/>
              </a:ext>
            </a:extLst>
          </p:cNvPr>
          <p:cNvSpPr txBox="1"/>
          <p:nvPr/>
        </p:nvSpPr>
        <p:spPr>
          <a:xfrm>
            <a:off x="5933938" y="3703859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81" name="ZoneTexte 80">
            <a:extLst>
              <a:ext uri="{FF2B5EF4-FFF2-40B4-BE49-F238E27FC236}">
                <a16:creationId xmlns:a16="http://schemas.microsoft.com/office/drawing/2014/main" id="{B7C3D9B4-5F23-47D2-83A1-257DF6D26197}"/>
              </a:ext>
            </a:extLst>
          </p:cNvPr>
          <p:cNvSpPr txBox="1"/>
          <p:nvPr/>
        </p:nvSpPr>
        <p:spPr>
          <a:xfrm>
            <a:off x="7194074" y="3430187"/>
            <a:ext cx="5753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83" name="ZoneTexte 82">
            <a:extLst>
              <a:ext uri="{FF2B5EF4-FFF2-40B4-BE49-F238E27FC236}">
                <a16:creationId xmlns:a16="http://schemas.microsoft.com/office/drawing/2014/main" id="{6CA3F80C-B949-4B3E-98C7-7E4EBBD6645C}"/>
              </a:ext>
            </a:extLst>
          </p:cNvPr>
          <p:cNvSpPr txBox="1"/>
          <p:nvPr/>
        </p:nvSpPr>
        <p:spPr>
          <a:xfrm>
            <a:off x="4022692" y="5282754"/>
            <a:ext cx="495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84" name="ZoneTexte 83">
            <a:extLst>
              <a:ext uri="{FF2B5EF4-FFF2-40B4-BE49-F238E27FC236}">
                <a16:creationId xmlns:a16="http://schemas.microsoft.com/office/drawing/2014/main" id="{9BAD1A33-8C92-4765-ABB3-6EF9628A7869}"/>
              </a:ext>
            </a:extLst>
          </p:cNvPr>
          <p:cNvSpPr txBox="1"/>
          <p:nvPr/>
        </p:nvSpPr>
        <p:spPr>
          <a:xfrm>
            <a:off x="5735335" y="4938495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85" name="ZoneTexte 84">
            <a:extLst>
              <a:ext uri="{FF2B5EF4-FFF2-40B4-BE49-F238E27FC236}">
                <a16:creationId xmlns:a16="http://schemas.microsoft.com/office/drawing/2014/main" id="{AE7A23DA-DDD8-48B9-A470-2AC06710589F}"/>
              </a:ext>
            </a:extLst>
          </p:cNvPr>
          <p:cNvSpPr txBox="1"/>
          <p:nvPr/>
        </p:nvSpPr>
        <p:spPr>
          <a:xfrm flipH="1" flipV="1">
            <a:off x="8068753" y="2326437"/>
            <a:ext cx="4018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89" name="ZoneTexte 88">
            <a:extLst>
              <a:ext uri="{FF2B5EF4-FFF2-40B4-BE49-F238E27FC236}">
                <a16:creationId xmlns:a16="http://schemas.microsoft.com/office/drawing/2014/main" id="{3AD8E95C-DBD1-4DAC-A3B6-14929A7254A1}"/>
              </a:ext>
            </a:extLst>
          </p:cNvPr>
          <p:cNvSpPr txBox="1"/>
          <p:nvPr/>
        </p:nvSpPr>
        <p:spPr>
          <a:xfrm>
            <a:off x="7769437" y="3982062"/>
            <a:ext cx="457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93" name="ZoneTexte 92">
            <a:extLst>
              <a:ext uri="{FF2B5EF4-FFF2-40B4-BE49-F238E27FC236}">
                <a16:creationId xmlns:a16="http://schemas.microsoft.com/office/drawing/2014/main" id="{A6ED960E-3F13-429E-8FF3-1C4C8F51D7C2}"/>
              </a:ext>
            </a:extLst>
          </p:cNvPr>
          <p:cNvSpPr txBox="1"/>
          <p:nvPr/>
        </p:nvSpPr>
        <p:spPr>
          <a:xfrm>
            <a:off x="6175313" y="1186790"/>
            <a:ext cx="558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94" name="ZoneTexte 93">
            <a:extLst>
              <a:ext uri="{FF2B5EF4-FFF2-40B4-BE49-F238E27FC236}">
                <a16:creationId xmlns:a16="http://schemas.microsoft.com/office/drawing/2014/main" id="{3927F645-76FA-42B8-B163-2B93DF3E7495}"/>
              </a:ext>
            </a:extLst>
          </p:cNvPr>
          <p:cNvSpPr txBox="1"/>
          <p:nvPr/>
        </p:nvSpPr>
        <p:spPr>
          <a:xfrm>
            <a:off x="4608347" y="2330430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95" name="ZoneTexte 94">
            <a:extLst>
              <a:ext uri="{FF2B5EF4-FFF2-40B4-BE49-F238E27FC236}">
                <a16:creationId xmlns:a16="http://schemas.microsoft.com/office/drawing/2014/main" id="{D778E4CD-625C-4687-9773-67990E3C1705}"/>
              </a:ext>
            </a:extLst>
          </p:cNvPr>
          <p:cNvSpPr txBox="1"/>
          <p:nvPr/>
        </p:nvSpPr>
        <p:spPr>
          <a:xfrm>
            <a:off x="6750674" y="5993178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97" name="TextShape 1">
            <a:extLst>
              <a:ext uri="{FF2B5EF4-FFF2-40B4-BE49-F238E27FC236}">
                <a16:creationId xmlns:a16="http://schemas.microsoft.com/office/drawing/2014/main" id="{CC5B58EF-EE72-41A1-871F-01321B11C7B9}"/>
              </a:ext>
            </a:extLst>
          </p:cNvPr>
          <p:cNvSpPr txBox="1"/>
          <p:nvPr/>
        </p:nvSpPr>
        <p:spPr>
          <a:xfrm>
            <a:off x="139338" y="134280"/>
            <a:ext cx="2138669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8090744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7" grpId="0"/>
      <p:bldP spid="65" grpId="0"/>
      <p:bldP spid="66" grpId="0"/>
      <p:bldP spid="44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139338" y="134280"/>
            <a:ext cx="2138669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00F2E5CB-A305-4F2B-9371-72F90ABCB9CE}"/>
              </a:ext>
            </a:extLst>
          </p:cNvPr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200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50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3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0,2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5CE8089A-A8A5-4BDC-B7C4-9EC479577037}"/>
              </a:ext>
            </a:extLst>
          </p:cNvPr>
          <p:cNvSpPr txBox="1"/>
          <p:nvPr/>
        </p:nvSpPr>
        <p:spPr>
          <a:xfrm>
            <a:off x="0" y="1254439"/>
            <a:ext cx="53499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B050"/>
                </a:solidFill>
              </a:rPr>
              <a:t>Ma cible a 12 marques.</a:t>
            </a:r>
          </a:p>
          <a:p>
            <a:r>
              <a:rPr lang="fr-FR" sz="2000" dirty="0">
                <a:solidFill>
                  <a:srgbClr val="00B050"/>
                </a:solidFill>
              </a:rPr>
              <a:t>Mon score est de 659,6.</a:t>
            </a:r>
          </a:p>
          <a:p>
            <a:r>
              <a:rPr lang="fr-FR" sz="2000" dirty="0">
                <a:solidFill>
                  <a:srgbClr val="00B050"/>
                </a:solidFill>
              </a:rPr>
              <a:t>Comment placer ces 12 marques ?</a:t>
            </a:r>
          </a:p>
        </p:txBody>
      </p:sp>
    </p:spTree>
    <p:extLst>
      <p:ext uri="{BB962C8B-B14F-4D97-AF65-F5344CB8AC3E}">
        <p14:creationId xmlns:p14="http://schemas.microsoft.com/office/powerpoint/2010/main" val="4650185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139338" y="134280"/>
            <a:ext cx="2138669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B5502E5-4203-415D-8658-596D16B8725F}"/>
              </a:ext>
            </a:extLst>
          </p:cNvPr>
          <p:cNvSpPr/>
          <p:nvPr/>
        </p:nvSpPr>
        <p:spPr>
          <a:xfrm>
            <a:off x="2162784" y="6153742"/>
            <a:ext cx="1178528" cy="61555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fr-FR" sz="3400" dirty="0"/>
              <a:t>759,6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7A0EB64-418F-44AF-9FC8-52168F20C462}"/>
              </a:ext>
            </a:extLst>
          </p:cNvPr>
          <p:cNvSpPr/>
          <p:nvPr/>
        </p:nvSpPr>
        <p:spPr>
          <a:xfrm>
            <a:off x="-18129" y="2967335"/>
            <a:ext cx="3214341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400" dirty="0"/>
              <a:t>3 x    </a:t>
            </a:r>
            <a:r>
              <a:rPr lang="fr-FR" sz="3400" dirty="0">
                <a:solidFill>
                  <a:srgbClr val="FF0000"/>
                </a:solidFill>
              </a:rPr>
              <a:t>200 =     600</a:t>
            </a:r>
            <a:endParaRPr lang="fr-FR" sz="34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05FB4CC-4027-4EA5-91E9-69EB8AE3BDA9}"/>
              </a:ext>
            </a:extLst>
          </p:cNvPr>
          <p:cNvSpPr/>
          <p:nvPr/>
        </p:nvSpPr>
        <p:spPr>
          <a:xfrm>
            <a:off x="-18130" y="3810009"/>
            <a:ext cx="464033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400" dirty="0"/>
              <a:t>3 x      </a:t>
            </a:r>
            <a:r>
              <a:rPr lang="fr-FR" sz="3400" dirty="0">
                <a:solidFill>
                  <a:srgbClr val="92D050"/>
                </a:solidFill>
              </a:rPr>
              <a:t>50 =     150</a:t>
            </a:r>
            <a:endParaRPr lang="fr-FR" sz="34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E52BBE1-4273-4B8E-95C6-FC998BABE173}"/>
              </a:ext>
            </a:extLst>
          </p:cNvPr>
          <p:cNvSpPr/>
          <p:nvPr/>
        </p:nvSpPr>
        <p:spPr>
          <a:xfrm>
            <a:off x="-16619" y="4597273"/>
            <a:ext cx="3111749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400" dirty="0"/>
              <a:t>3 x        </a:t>
            </a:r>
            <a:r>
              <a:rPr lang="fr-FR" sz="3400" dirty="0">
                <a:solidFill>
                  <a:srgbClr val="00B0F0"/>
                </a:solidFill>
              </a:rPr>
              <a:t>3 =         9</a:t>
            </a:r>
            <a:endParaRPr lang="fr-FR" sz="34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130A05E-3E70-4C1E-AB33-C85372227CDD}"/>
              </a:ext>
            </a:extLst>
          </p:cNvPr>
          <p:cNvSpPr/>
          <p:nvPr/>
        </p:nvSpPr>
        <p:spPr>
          <a:xfrm>
            <a:off x="-105332" y="5439947"/>
            <a:ext cx="362645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400" dirty="0">
                <a:solidFill>
                  <a:srgbClr val="FF0000"/>
                </a:solidFill>
              </a:rPr>
              <a:t> </a:t>
            </a:r>
            <a:r>
              <a:rPr lang="fr-FR" sz="3400" dirty="0"/>
              <a:t>3 x     </a:t>
            </a:r>
            <a:r>
              <a:rPr lang="fr-FR" sz="3400" dirty="0">
                <a:solidFill>
                  <a:srgbClr val="FFC000"/>
                </a:solidFill>
              </a:rPr>
              <a:t>0,2 =        0,6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CAF4C70A-7923-4B0F-868D-40B662A94A19}"/>
              </a:ext>
            </a:extLst>
          </p:cNvPr>
          <p:cNvSpPr txBox="1"/>
          <p:nvPr/>
        </p:nvSpPr>
        <p:spPr>
          <a:xfrm>
            <a:off x="0" y="1254439"/>
            <a:ext cx="53499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B050"/>
                </a:solidFill>
              </a:rPr>
              <a:t>Ma cible a 12 marques.</a:t>
            </a:r>
          </a:p>
          <a:p>
            <a:r>
              <a:rPr lang="fr-FR" sz="2000" dirty="0">
                <a:solidFill>
                  <a:srgbClr val="00B050"/>
                </a:solidFill>
              </a:rPr>
              <a:t>Mon score est de 659,6.</a:t>
            </a:r>
          </a:p>
          <a:p>
            <a:r>
              <a:rPr lang="fr-FR" sz="2000" dirty="0">
                <a:solidFill>
                  <a:srgbClr val="00B050"/>
                </a:solidFill>
              </a:rPr>
              <a:t>Comment placer ces 12 marques ?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FBA7EBE-9659-41B4-82B5-7907671DEE4D}"/>
              </a:ext>
            </a:extLst>
          </p:cNvPr>
          <p:cNvSpPr/>
          <p:nvPr/>
        </p:nvSpPr>
        <p:spPr>
          <a:xfrm>
            <a:off x="1989040" y="2992993"/>
            <a:ext cx="1279746" cy="307223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653E4F3-2980-421A-9739-BEF477227888}"/>
              </a:ext>
            </a:extLst>
          </p:cNvPr>
          <p:cNvSpPr/>
          <p:nvPr/>
        </p:nvSpPr>
        <p:spPr>
          <a:xfrm>
            <a:off x="24482" y="3061156"/>
            <a:ext cx="292459" cy="307223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7FAA61D-0190-44CA-8B98-1872DFB8DA2D}"/>
              </a:ext>
            </a:extLst>
          </p:cNvPr>
          <p:cNvSpPr/>
          <p:nvPr/>
        </p:nvSpPr>
        <p:spPr>
          <a:xfrm>
            <a:off x="-18609" y="6153741"/>
            <a:ext cx="1607812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fr-FR" sz="3200" dirty="0"/>
              <a:t>12 </a:t>
            </a:r>
            <a:r>
              <a:rPr lang="fr-FR" sz="2000" dirty="0"/>
              <a:t>marques</a:t>
            </a:r>
            <a:endParaRPr lang="fr-FR" sz="3200" dirty="0"/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A44C1D76-3B86-46B7-B0ED-831534B6721B}"/>
              </a:ext>
            </a:extLst>
          </p:cNvPr>
          <p:cNvGrpSpPr/>
          <p:nvPr/>
        </p:nvGrpSpPr>
        <p:grpSpPr>
          <a:xfrm>
            <a:off x="5693598" y="3366610"/>
            <a:ext cx="1292488" cy="1514061"/>
            <a:chOff x="5693598" y="3366610"/>
            <a:chExt cx="1292488" cy="1514061"/>
          </a:xfrm>
        </p:grpSpPr>
        <p:sp>
          <p:nvSpPr>
            <p:cNvPr id="38" name="ZoneTexte 37">
              <a:extLst>
                <a:ext uri="{FF2B5EF4-FFF2-40B4-BE49-F238E27FC236}">
                  <a16:creationId xmlns:a16="http://schemas.microsoft.com/office/drawing/2014/main" id="{04679BED-56B1-4CDB-879E-42F7BB1B1539}"/>
                </a:ext>
              </a:extLst>
            </p:cNvPr>
            <p:cNvSpPr txBox="1"/>
            <p:nvPr/>
          </p:nvSpPr>
          <p:spPr>
            <a:xfrm>
              <a:off x="6139092" y="4172785"/>
              <a:ext cx="36380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65EF5C97-ABC2-44A5-9797-6E4BAEDC6053}"/>
                </a:ext>
              </a:extLst>
            </p:cNvPr>
            <p:cNvSpPr txBox="1"/>
            <p:nvPr/>
          </p:nvSpPr>
          <p:spPr>
            <a:xfrm>
              <a:off x="5693598" y="3366610"/>
              <a:ext cx="2228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id="{096FC883-24E9-48B8-A69D-702D7BC5C0FB}"/>
                </a:ext>
              </a:extLst>
            </p:cNvPr>
            <p:cNvSpPr txBox="1"/>
            <p:nvPr/>
          </p:nvSpPr>
          <p:spPr>
            <a:xfrm>
              <a:off x="6489284" y="3552245"/>
              <a:ext cx="49680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</p:grpSp>
      <p:grpSp>
        <p:nvGrpSpPr>
          <p:cNvPr id="10" name="Groupe 9">
            <a:extLst>
              <a:ext uri="{FF2B5EF4-FFF2-40B4-BE49-F238E27FC236}">
                <a16:creationId xmlns:a16="http://schemas.microsoft.com/office/drawing/2014/main" id="{11AD0369-5A73-4D89-B044-78915CBA6D47}"/>
              </a:ext>
            </a:extLst>
          </p:cNvPr>
          <p:cNvGrpSpPr/>
          <p:nvPr/>
        </p:nvGrpSpPr>
        <p:grpSpPr>
          <a:xfrm>
            <a:off x="5055959" y="2490416"/>
            <a:ext cx="1984110" cy="3045147"/>
            <a:chOff x="5055959" y="2490416"/>
            <a:chExt cx="1984110" cy="3045147"/>
          </a:xfrm>
        </p:grpSpPr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4C16CCF9-1131-4156-8F52-F610B3622164}"/>
                </a:ext>
              </a:extLst>
            </p:cNvPr>
            <p:cNvSpPr txBox="1"/>
            <p:nvPr/>
          </p:nvSpPr>
          <p:spPr>
            <a:xfrm>
              <a:off x="5055959" y="4473734"/>
              <a:ext cx="526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76F8CCB7-3BFE-45DE-8EE3-8E9F90D47434}"/>
                </a:ext>
              </a:extLst>
            </p:cNvPr>
            <p:cNvSpPr txBox="1"/>
            <p:nvPr/>
          </p:nvSpPr>
          <p:spPr>
            <a:xfrm>
              <a:off x="6132256" y="2490416"/>
              <a:ext cx="5623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C110BDBB-7B83-40BD-BF8F-23E62243E5D1}"/>
                </a:ext>
              </a:extLst>
            </p:cNvPr>
            <p:cNvSpPr txBox="1"/>
            <p:nvPr/>
          </p:nvSpPr>
          <p:spPr>
            <a:xfrm>
              <a:off x="6544839" y="4827677"/>
              <a:ext cx="49523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</p:grp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511DD605-ED32-45DA-8888-910806807C7A}"/>
              </a:ext>
            </a:extLst>
          </p:cNvPr>
          <p:cNvGrpSpPr/>
          <p:nvPr/>
        </p:nvGrpSpPr>
        <p:grpSpPr>
          <a:xfrm>
            <a:off x="4201449" y="1972494"/>
            <a:ext cx="3408051" cy="2908177"/>
            <a:chOff x="4201449" y="1972494"/>
            <a:chExt cx="3408051" cy="2908177"/>
          </a:xfrm>
        </p:grpSpPr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A38756A1-4AFE-460E-BC96-457ABC07C213}"/>
                </a:ext>
              </a:extLst>
            </p:cNvPr>
            <p:cNvSpPr txBox="1"/>
            <p:nvPr/>
          </p:nvSpPr>
          <p:spPr>
            <a:xfrm>
              <a:off x="5352174" y="1972494"/>
              <a:ext cx="49719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D010DBE2-B820-4B22-8FA4-7155F89D283C}"/>
                </a:ext>
              </a:extLst>
            </p:cNvPr>
            <p:cNvSpPr txBox="1"/>
            <p:nvPr/>
          </p:nvSpPr>
          <p:spPr>
            <a:xfrm>
              <a:off x="7194073" y="2409752"/>
              <a:ext cx="41542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9066CFF4-03BE-4414-AF8E-AEF76C20699F}"/>
                </a:ext>
              </a:extLst>
            </p:cNvPr>
            <p:cNvSpPr txBox="1"/>
            <p:nvPr/>
          </p:nvSpPr>
          <p:spPr>
            <a:xfrm>
              <a:off x="4201449" y="4172785"/>
              <a:ext cx="47973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</p:grp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C4AC9317-9A22-485A-BC79-819C4CF6B078}"/>
              </a:ext>
            </a:extLst>
          </p:cNvPr>
          <p:cNvGrpSpPr/>
          <p:nvPr/>
        </p:nvGrpSpPr>
        <p:grpSpPr>
          <a:xfrm>
            <a:off x="3589167" y="1232218"/>
            <a:ext cx="4987720" cy="4407460"/>
            <a:chOff x="3589167" y="1232218"/>
            <a:chExt cx="4987720" cy="4407460"/>
          </a:xfrm>
        </p:grpSpPr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CE8F1C6B-B994-4888-B28B-FB1E6C9D878D}"/>
                </a:ext>
              </a:extLst>
            </p:cNvPr>
            <p:cNvSpPr txBox="1"/>
            <p:nvPr/>
          </p:nvSpPr>
          <p:spPr>
            <a:xfrm>
              <a:off x="6175313" y="1232218"/>
              <a:ext cx="5623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4743AE54-F705-410B-A2C4-693EF26DB1A8}"/>
                </a:ext>
              </a:extLst>
            </p:cNvPr>
            <p:cNvSpPr txBox="1"/>
            <p:nvPr/>
          </p:nvSpPr>
          <p:spPr>
            <a:xfrm>
              <a:off x="8081657" y="4931792"/>
              <a:ext cx="49523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54" name="ZoneTexte 53">
              <a:extLst>
                <a:ext uri="{FF2B5EF4-FFF2-40B4-BE49-F238E27FC236}">
                  <a16:creationId xmlns:a16="http://schemas.microsoft.com/office/drawing/2014/main" id="{49236CB4-DB0F-47E5-81E4-141B54D598B6}"/>
                </a:ext>
              </a:extLst>
            </p:cNvPr>
            <p:cNvSpPr txBox="1"/>
            <p:nvPr/>
          </p:nvSpPr>
          <p:spPr>
            <a:xfrm>
              <a:off x="3589167" y="2948127"/>
              <a:ext cx="49523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</p:grpSp>
      <p:sp>
        <p:nvSpPr>
          <p:cNvPr id="41" name="ZoneTexte 40">
            <a:extLst>
              <a:ext uri="{FF2B5EF4-FFF2-40B4-BE49-F238E27FC236}">
                <a16:creationId xmlns:a16="http://schemas.microsoft.com/office/drawing/2014/main" id="{88192FD8-925F-4EFA-A32D-AC6E0DE3B4A8}"/>
              </a:ext>
            </a:extLst>
          </p:cNvPr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200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50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3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0,2</a:t>
            </a:r>
          </a:p>
        </p:txBody>
      </p:sp>
    </p:spTree>
    <p:extLst>
      <p:ext uri="{BB962C8B-B14F-4D97-AF65-F5344CB8AC3E}">
        <p14:creationId xmlns:p14="http://schemas.microsoft.com/office/powerpoint/2010/main" val="297021942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5" grpId="0"/>
      <p:bldP spid="26" grpId="0"/>
      <p:bldP spid="27" grpId="0"/>
      <p:bldP spid="28" grpId="0"/>
      <p:bldP spid="22" grpId="0" animBg="1"/>
      <p:bldP spid="23" grpId="0" animBg="1"/>
      <p:bldP spid="24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22" name="ZoneTexte 21">
            <a:extLst>
              <a:ext uri="{FF2B5EF4-FFF2-40B4-BE49-F238E27FC236}">
                <a16:creationId xmlns:a16="http://schemas.microsoft.com/office/drawing/2014/main" id="{2A83EFDE-C989-4448-A61F-FE5791EAA18C}"/>
              </a:ext>
            </a:extLst>
          </p:cNvPr>
          <p:cNvSpPr txBox="1"/>
          <p:nvPr/>
        </p:nvSpPr>
        <p:spPr>
          <a:xfrm>
            <a:off x="0" y="1327981"/>
            <a:ext cx="41901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chemeClr val="accent6"/>
                </a:solidFill>
              </a:rPr>
              <a:t>Ma cible a 13 marques.</a:t>
            </a:r>
          </a:p>
          <a:p>
            <a:pPr algn="ctr"/>
            <a:endParaRPr lang="fr-FR" sz="3200" dirty="0">
              <a:solidFill>
                <a:schemeClr val="accent6"/>
              </a:solidFill>
            </a:endParaRPr>
          </a:p>
          <a:p>
            <a:r>
              <a:rPr lang="fr-FR" sz="3200" dirty="0">
                <a:solidFill>
                  <a:schemeClr val="accent6"/>
                </a:solidFill>
              </a:rPr>
              <a:t>Quel est mon score ?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6D31592D-6653-4B4E-B517-41D5450C6BA3}"/>
              </a:ext>
            </a:extLst>
          </p:cNvPr>
          <p:cNvSpPr txBox="1"/>
          <p:nvPr/>
        </p:nvSpPr>
        <p:spPr>
          <a:xfrm>
            <a:off x="5634804" y="3333651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D49DBE29-1FC1-4C72-B728-DAA47945C745}"/>
              </a:ext>
            </a:extLst>
          </p:cNvPr>
          <p:cNvSpPr txBox="1"/>
          <p:nvPr/>
        </p:nvSpPr>
        <p:spPr>
          <a:xfrm>
            <a:off x="6135101" y="2524369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63E2605D-5640-43F3-BE5D-09C2DC40FA5C}"/>
              </a:ext>
            </a:extLst>
          </p:cNvPr>
          <p:cNvSpPr txBox="1"/>
          <p:nvPr/>
        </p:nvSpPr>
        <p:spPr>
          <a:xfrm>
            <a:off x="7194074" y="3430187"/>
            <a:ext cx="5753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8FD0F9F0-DB82-4BAA-8F51-49A8A3AB826B}"/>
              </a:ext>
            </a:extLst>
          </p:cNvPr>
          <p:cNvSpPr txBox="1"/>
          <p:nvPr/>
        </p:nvSpPr>
        <p:spPr>
          <a:xfrm>
            <a:off x="4022692" y="5282754"/>
            <a:ext cx="495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66EF783B-24E4-4547-AAC6-EF46EF3CA2BF}"/>
              </a:ext>
            </a:extLst>
          </p:cNvPr>
          <p:cNvSpPr txBox="1"/>
          <p:nvPr/>
        </p:nvSpPr>
        <p:spPr>
          <a:xfrm>
            <a:off x="5735335" y="4938495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E096827B-A84D-4314-AE10-FF38595128F9}"/>
              </a:ext>
            </a:extLst>
          </p:cNvPr>
          <p:cNvSpPr txBox="1"/>
          <p:nvPr/>
        </p:nvSpPr>
        <p:spPr>
          <a:xfrm flipH="1" flipV="1">
            <a:off x="8068753" y="2326437"/>
            <a:ext cx="4018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EAC542A8-E9C5-4F72-BE70-92BDA7AB7E93}"/>
              </a:ext>
            </a:extLst>
          </p:cNvPr>
          <p:cNvSpPr txBox="1"/>
          <p:nvPr/>
        </p:nvSpPr>
        <p:spPr>
          <a:xfrm>
            <a:off x="7769437" y="3982062"/>
            <a:ext cx="457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0F2F4512-2273-4EFD-8232-2326111373C8}"/>
              </a:ext>
            </a:extLst>
          </p:cNvPr>
          <p:cNvSpPr txBox="1"/>
          <p:nvPr/>
        </p:nvSpPr>
        <p:spPr>
          <a:xfrm>
            <a:off x="6175313" y="1186790"/>
            <a:ext cx="558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97A84848-41A6-4FE4-9CE8-540F62856DB5}"/>
              </a:ext>
            </a:extLst>
          </p:cNvPr>
          <p:cNvSpPr txBox="1"/>
          <p:nvPr/>
        </p:nvSpPr>
        <p:spPr>
          <a:xfrm>
            <a:off x="6254254" y="4042036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F4B73A16-EEBA-4229-A433-FAC92989C5BA}"/>
              </a:ext>
            </a:extLst>
          </p:cNvPr>
          <p:cNvSpPr txBox="1"/>
          <p:nvPr/>
        </p:nvSpPr>
        <p:spPr>
          <a:xfrm>
            <a:off x="4608347" y="2330430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93885894-07E9-466D-99A8-1A5026F29348}"/>
              </a:ext>
            </a:extLst>
          </p:cNvPr>
          <p:cNvSpPr txBox="1"/>
          <p:nvPr/>
        </p:nvSpPr>
        <p:spPr>
          <a:xfrm>
            <a:off x="6750674" y="5993178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0EE5E74A-7AC0-4988-B475-B33F0CBCB833}"/>
              </a:ext>
            </a:extLst>
          </p:cNvPr>
          <p:cNvSpPr txBox="1"/>
          <p:nvPr/>
        </p:nvSpPr>
        <p:spPr>
          <a:xfrm>
            <a:off x="4815805" y="3463864"/>
            <a:ext cx="495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4DB7910C-CE12-4541-831F-7A85AEDE6DEA}"/>
              </a:ext>
            </a:extLst>
          </p:cNvPr>
          <p:cNvSpPr txBox="1"/>
          <p:nvPr/>
        </p:nvSpPr>
        <p:spPr>
          <a:xfrm>
            <a:off x="8072898" y="4887880"/>
            <a:ext cx="495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FB003AE6-1A6A-437A-88BF-4DFE85A001C1}"/>
              </a:ext>
            </a:extLst>
          </p:cNvPr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15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7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0,3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0,05</a:t>
            </a:r>
          </a:p>
        </p:txBody>
      </p:sp>
      <p:sp>
        <p:nvSpPr>
          <p:cNvPr id="26" name="TextShape 2">
            <a:extLst>
              <a:ext uri="{FF2B5EF4-FFF2-40B4-BE49-F238E27FC236}">
                <a16:creationId xmlns:a16="http://schemas.microsoft.com/office/drawing/2014/main" id="{953F00FC-6D1C-4DDE-96AB-82797F3B8036}"/>
              </a:ext>
            </a:extLst>
          </p:cNvPr>
          <p:cNvSpPr txBox="1"/>
          <p:nvPr/>
        </p:nvSpPr>
        <p:spPr>
          <a:xfrm>
            <a:off x="139338" y="135210"/>
            <a:ext cx="2138669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8555496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24E54D5-BAEB-4DA3-AC98-1DB6CD5B123A}"/>
              </a:ext>
            </a:extLst>
          </p:cNvPr>
          <p:cNvSpPr/>
          <p:nvPr/>
        </p:nvSpPr>
        <p:spPr>
          <a:xfrm>
            <a:off x="5992836" y="-61164"/>
            <a:ext cx="329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chemeClr val="accent6"/>
                </a:solidFill>
              </a:rPr>
              <a:t>Ma cible a 13 marques.</a:t>
            </a:r>
          </a:p>
          <a:p>
            <a:r>
              <a:rPr lang="fr-FR" sz="2400" dirty="0">
                <a:solidFill>
                  <a:schemeClr val="accent6"/>
                </a:solidFill>
              </a:rPr>
              <a:t>Quel est mon score ?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1597996-57DD-41D3-93B8-3BD2B48655BB}"/>
              </a:ext>
            </a:extLst>
          </p:cNvPr>
          <p:cNvSpPr/>
          <p:nvPr/>
        </p:nvSpPr>
        <p:spPr>
          <a:xfrm>
            <a:off x="925288" y="3466178"/>
            <a:ext cx="597992" cy="36000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fr-FR" sz="22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0,3</a:t>
            </a:r>
            <a:endParaRPr lang="fr-FR" sz="2200" dirty="0">
              <a:solidFill>
                <a:srgbClr val="00B0F0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C8211D7-4704-4658-9208-3B6539280E8D}"/>
              </a:ext>
            </a:extLst>
          </p:cNvPr>
          <p:cNvSpPr/>
          <p:nvPr/>
        </p:nvSpPr>
        <p:spPr>
          <a:xfrm>
            <a:off x="925288" y="3826995"/>
            <a:ext cx="597992" cy="36000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fr-FR" sz="22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0,3</a:t>
            </a:r>
            <a:endParaRPr lang="fr-FR" sz="2200" dirty="0">
              <a:solidFill>
                <a:srgbClr val="00B0F0"/>
              </a:solidFill>
            </a:endParaRPr>
          </a:p>
        </p:txBody>
      </p:sp>
      <p:sp>
        <p:nvSpPr>
          <p:cNvPr id="53" name="Accolade fermante 52">
            <a:extLst>
              <a:ext uri="{FF2B5EF4-FFF2-40B4-BE49-F238E27FC236}">
                <a16:creationId xmlns:a16="http://schemas.microsoft.com/office/drawing/2014/main" id="{4C5B2E6B-725C-40E8-8027-12064C500E8B}"/>
              </a:ext>
            </a:extLst>
          </p:cNvPr>
          <p:cNvSpPr/>
          <p:nvPr/>
        </p:nvSpPr>
        <p:spPr>
          <a:xfrm>
            <a:off x="1585494" y="1240876"/>
            <a:ext cx="197988" cy="775444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CCC922C-9C6B-46A2-9830-4AF7A7513E2C}"/>
              </a:ext>
            </a:extLst>
          </p:cNvPr>
          <p:cNvSpPr/>
          <p:nvPr/>
        </p:nvSpPr>
        <p:spPr>
          <a:xfrm>
            <a:off x="2190518" y="1430724"/>
            <a:ext cx="702807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55" name="Accolade fermante 54">
            <a:extLst>
              <a:ext uri="{FF2B5EF4-FFF2-40B4-BE49-F238E27FC236}">
                <a16:creationId xmlns:a16="http://schemas.microsoft.com/office/drawing/2014/main" id="{66BA42E4-3350-4EFE-820F-20F698A2CFF5}"/>
              </a:ext>
            </a:extLst>
          </p:cNvPr>
          <p:cNvSpPr/>
          <p:nvPr/>
        </p:nvSpPr>
        <p:spPr>
          <a:xfrm>
            <a:off x="1585494" y="2041174"/>
            <a:ext cx="189847" cy="1449769"/>
          </a:xfrm>
          <a:prstGeom prst="rightBrac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BDFA6D4-8A63-48AE-813F-23EC89FD954D}"/>
              </a:ext>
            </a:extLst>
          </p:cNvPr>
          <p:cNvSpPr/>
          <p:nvPr/>
        </p:nvSpPr>
        <p:spPr>
          <a:xfrm>
            <a:off x="2278007" y="2544240"/>
            <a:ext cx="615318" cy="52322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  <a:endParaRPr lang="fr-FR" sz="2800" dirty="0">
              <a:solidFill>
                <a:schemeClr val="accent3"/>
              </a:solidFill>
            </a:endParaRPr>
          </a:p>
        </p:txBody>
      </p:sp>
      <p:sp>
        <p:nvSpPr>
          <p:cNvPr id="57" name="Accolade fermante 56">
            <a:extLst>
              <a:ext uri="{FF2B5EF4-FFF2-40B4-BE49-F238E27FC236}">
                <a16:creationId xmlns:a16="http://schemas.microsoft.com/office/drawing/2014/main" id="{56409DA1-642B-4C5C-8FF0-DB5470FC0447}"/>
              </a:ext>
            </a:extLst>
          </p:cNvPr>
          <p:cNvSpPr/>
          <p:nvPr/>
        </p:nvSpPr>
        <p:spPr>
          <a:xfrm>
            <a:off x="1586302" y="3490944"/>
            <a:ext cx="215719" cy="696051"/>
          </a:xfrm>
          <a:prstGeom prst="rightBrac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D072358-1880-4736-98E6-6FF62D225320}"/>
              </a:ext>
            </a:extLst>
          </p:cNvPr>
          <p:cNvSpPr/>
          <p:nvPr/>
        </p:nvSpPr>
        <p:spPr>
          <a:xfrm>
            <a:off x="2381035" y="3618491"/>
            <a:ext cx="733417" cy="52322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0,6</a:t>
            </a:r>
            <a:endParaRPr lang="fr-FR" sz="2800" dirty="0">
              <a:solidFill>
                <a:srgbClr val="00B0F0"/>
              </a:solidFill>
            </a:endParaRPr>
          </a:p>
        </p:txBody>
      </p:sp>
      <p:sp>
        <p:nvSpPr>
          <p:cNvPr id="59" name="Accolade fermante 58">
            <a:extLst>
              <a:ext uri="{FF2B5EF4-FFF2-40B4-BE49-F238E27FC236}">
                <a16:creationId xmlns:a16="http://schemas.microsoft.com/office/drawing/2014/main" id="{C7FB3EF4-A9E9-4CAF-BC26-F3160E284B7B}"/>
              </a:ext>
            </a:extLst>
          </p:cNvPr>
          <p:cNvSpPr/>
          <p:nvPr/>
        </p:nvSpPr>
        <p:spPr>
          <a:xfrm>
            <a:off x="1575774" y="4192979"/>
            <a:ext cx="209088" cy="1764000"/>
          </a:xfrm>
          <a:prstGeom prst="rightBrac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C000"/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086E000-EBBB-4592-BBD0-1B2AEF5BCD3F}"/>
              </a:ext>
            </a:extLst>
          </p:cNvPr>
          <p:cNvSpPr/>
          <p:nvPr/>
        </p:nvSpPr>
        <p:spPr>
          <a:xfrm>
            <a:off x="2408061" y="4774980"/>
            <a:ext cx="908386" cy="523220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0,25</a:t>
            </a:r>
            <a:endParaRPr lang="fr-FR" sz="2800" dirty="0">
              <a:solidFill>
                <a:srgbClr val="FFC000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C91CF4A-FFC4-4EF9-BE4A-DB73ED95E9AB}"/>
              </a:ext>
            </a:extLst>
          </p:cNvPr>
          <p:cNvSpPr/>
          <p:nvPr/>
        </p:nvSpPr>
        <p:spPr>
          <a:xfrm>
            <a:off x="1783482" y="1287141"/>
            <a:ext cx="1596586" cy="46080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043E1D58-5335-4CDB-A2CB-AF77FB0DA9BD}"/>
              </a:ext>
            </a:extLst>
          </p:cNvPr>
          <p:cNvSpPr/>
          <p:nvPr/>
        </p:nvSpPr>
        <p:spPr>
          <a:xfrm>
            <a:off x="2259946" y="5922890"/>
            <a:ext cx="1104842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58,85</a:t>
            </a:r>
            <a:endParaRPr lang="fr-FR" sz="2800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B50CC1E-94DF-429E-BCB3-B46D58423E8C}"/>
              </a:ext>
            </a:extLst>
          </p:cNvPr>
          <p:cNvSpPr txBox="1"/>
          <p:nvPr/>
        </p:nvSpPr>
        <p:spPr>
          <a:xfrm>
            <a:off x="2245442" y="1843339"/>
            <a:ext cx="5424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+</a:t>
            </a: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7F22C4D5-D5B7-484A-9BDC-1DCDF0B48BC8}"/>
              </a:ext>
            </a:extLst>
          </p:cNvPr>
          <p:cNvSpPr txBox="1"/>
          <p:nvPr/>
        </p:nvSpPr>
        <p:spPr>
          <a:xfrm>
            <a:off x="2190518" y="2931288"/>
            <a:ext cx="5424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+</a:t>
            </a:r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id="{6C8D9E2C-3AED-44F9-983C-C2769665BC6E}"/>
              </a:ext>
            </a:extLst>
          </p:cNvPr>
          <p:cNvSpPr txBox="1"/>
          <p:nvPr/>
        </p:nvSpPr>
        <p:spPr>
          <a:xfrm>
            <a:off x="2169791" y="4204430"/>
            <a:ext cx="5424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+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8E499902-6CFD-4AB3-8E91-E64032C39B65}"/>
              </a:ext>
            </a:extLst>
          </p:cNvPr>
          <p:cNvSpPr txBox="1"/>
          <p:nvPr/>
        </p:nvSpPr>
        <p:spPr>
          <a:xfrm>
            <a:off x="5634804" y="3333651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0F0730DF-40F4-4118-B0E0-155E7390CCD2}"/>
              </a:ext>
            </a:extLst>
          </p:cNvPr>
          <p:cNvSpPr txBox="1"/>
          <p:nvPr/>
        </p:nvSpPr>
        <p:spPr>
          <a:xfrm>
            <a:off x="6135101" y="2524369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4306471B-213A-451A-A280-EC5CC6070ADD}"/>
              </a:ext>
            </a:extLst>
          </p:cNvPr>
          <p:cNvSpPr txBox="1"/>
          <p:nvPr/>
        </p:nvSpPr>
        <p:spPr>
          <a:xfrm>
            <a:off x="7194074" y="3430187"/>
            <a:ext cx="5753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CD22AA16-2293-4B5E-A4B1-32928282EABC}"/>
              </a:ext>
            </a:extLst>
          </p:cNvPr>
          <p:cNvSpPr txBox="1"/>
          <p:nvPr/>
        </p:nvSpPr>
        <p:spPr>
          <a:xfrm>
            <a:off x="4022692" y="5282754"/>
            <a:ext cx="495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2C601897-A3DA-4171-A846-0A14036994BE}"/>
              </a:ext>
            </a:extLst>
          </p:cNvPr>
          <p:cNvSpPr txBox="1"/>
          <p:nvPr/>
        </p:nvSpPr>
        <p:spPr>
          <a:xfrm>
            <a:off x="5735335" y="4938495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67" name="ZoneTexte 66">
            <a:extLst>
              <a:ext uri="{FF2B5EF4-FFF2-40B4-BE49-F238E27FC236}">
                <a16:creationId xmlns:a16="http://schemas.microsoft.com/office/drawing/2014/main" id="{953E1CE0-734D-4DC3-A73A-E6CDA3465197}"/>
              </a:ext>
            </a:extLst>
          </p:cNvPr>
          <p:cNvSpPr txBox="1"/>
          <p:nvPr/>
        </p:nvSpPr>
        <p:spPr>
          <a:xfrm flipH="1" flipV="1">
            <a:off x="8068753" y="2326437"/>
            <a:ext cx="4018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69" name="ZoneTexte 68">
            <a:extLst>
              <a:ext uri="{FF2B5EF4-FFF2-40B4-BE49-F238E27FC236}">
                <a16:creationId xmlns:a16="http://schemas.microsoft.com/office/drawing/2014/main" id="{13FFFAAC-CA19-43F1-81AA-0D2B239FFC6E}"/>
              </a:ext>
            </a:extLst>
          </p:cNvPr>
          <p:cNvSpPr txBox="1"/>
          <p:nvPr/>
        </p:nvSpPr>
        <p:spPr>
          <a:xfrm>
            <a:off x="7769437" y="3982062"/>
            <a:ext cx="457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70" name="ZoneTexte 69">
            <a:extLst>
              <a:ext uri="{FF2B5EF4-FFF2-40B4-BE49-F238E27FC236}">
                <a16:creationId xmlns:a16="http://schemas.microsoft.com/office/drawing/2014/main" id="{0B7FF652-AD5A-4C5A-97CF-B7C1AA7D1F85}"/>
              </a:ext>
            </a:extLst>
          </p:cNvPr>
          <p:cNvSpPr txBox="1"/>
          <p:nvPr/>
        </p:nvSpPr>
        <p:spPr>
          <a:xfrm>
            <a:off x="6175313" y="1186790"/>
            <a:ext cx="558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72" name="ZoneTexte 71">
            <a:extLst>
              <a:ext uri="{FF2B5EF4-FFF2-40B4-BE49-F238E27FC236}">
                <a16:creationId xmlns:a16="http://schemas.microsoft.com/office/drawing/2014/main" id="{12B2B892-66CC-47E2-B733-C2F5947EA0D4}"/>
              </a:ext>
            </a:extLst>
          </p:cNvPr>
          <p:cNvSpPr txBox="1"/>
          <p:nvPr/>
        </p:nvSpPr>
        <p:spPr>
          <a:xfrm>
            <a:off x="6254254" y="4042036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73" name="ZoneTexte 72">
            <a:extLst>
              <a:ext uri="{FF2B5EF4-FFF2-40B4-BE49-F238E27FC236}">
                <a16:creationId xmlns:a16="http://schemas.microsoft.com/office/drawing/2014/main" id="{97DDB942-DE46-416C-B0FE-81C6316258EA}"/>
              </a:ext>
            </a:extLst>
          </p:cNvPr>
          <p:cNvSpPr txBox="1"/>
          <p:nvPr/>
        </p:nvSpPr>
        <p:spPr>
          <a:xfrm>
            <a:off x="4608347" y="2330430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74" name="ZoneTexte 73">
            <a:extLst>
              <a:ext uri="{FF2B5EF4-FFF2-40B4-BE49-F238E27FC236}">
                <a16:creationId xmlns:a16="http://schemas.microsoft.com/office/drawing/2014/main" id="{C10783F0-DE6A-4A8A-84A3-BD9C85E14833}"/>
              </a:ext>
            </a:extLst>
          </p:cNvPr>
          <p:cNvSpPr txBox="1"/>
          <p:nvPr/>
        </p:nvSpPr>
        <p:spPr>
          <a:xfrm>
            <a:off x="6750674" y="5993178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23B730EA-4CB7-4E3E-A0AD-F67B2066C88C}"/>
              </a:ext>
            </a:extLst>
          </p:cNvPr>
          <p:cNvGrpSpPr/>
          <p:nvPr/>
        </p:nvGrpSpPr>
        <p:grpSpPr>
          <a:xfrm>
            <a:off x="485046" y="1273057"/>
            <a:ext cx="753644" cy="727919"/>
            <a:chOff x="485046" y="1273057"/>
            <a:chExt cx="753644" cy="727919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18EE5697-A417-4332-9518-5A3598B7B442}"/>
                </a:ext>
              </a:extLst>
            </p:cNvPr>
            <p:cNvSpPr/>
            <p:nvPr/>
          </p:nvSpPr>
          <p:spPr>
            <a:xfrm>
              <a:off x="485046" y="1640976"/>
              <a:ext cx="753644" cy="36000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2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  <a:endParaRPr lang="fr-FR" sz="2200" dirty="0">
                <a:solidFill>
                  <a:srgbClr val="FF0000"/>
                </a:solidFill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A0F5537A-48D8-4B30-9ECE-E37F37D716AD}"/>
                </a:ext>
              </a:extLst>
            </p:cNvPr>
            <p:cNvSpPr/>
            <p:nvPr/>
          </p:nvSpPr>
          <p:spPr>
            <a:xfrm>
              <a:off x="485046" y="1273057"/>
              <a:ext cx="753644" cy="36000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2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  <a:endParaRPr lang="fr-FR" sz="2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" name="Groupe 5">
            <a:extLst>
              <a:ext uri="{FF2B5EF4-FFF2-40B4-BE49-F238E27FC236}">
                <a16:creationId xmlns:a16="http://schemas.microsoft.com/office/drawing/2014/main" id="{E0339D60-C68C-4542-9FD8-C7A679006C5C}"/>
              </a:ext>
            </a:extLst>
          </p:cNvPr>
          <p:cNvGrpSpPr/>
          <p:nvPr/>
        </p:nvGrpSpPr>
        <p:grpSpPr>
          <a:xfrm>
            <a:off x="668792" y="2016320"/>
            <a:ext cx="572237" cy="1439427"/>
            <a:chOff x="668792" y="2016320"/>
            <a:chExt cx="572237" cy="1439427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0914980D-0E0C-4E23-B0F9-97AE6A0D3073}"/>
                </a:ext>
              </a:extLst>
            </p:cNvPr>
            <p:cNvSpPr/>
            <p:nvPr/>
          </p:nvSpPr>
          <p:spPr>
            <a:xfrm>
              <a:off x="668792" y="2368974"/>
              <a:ext cx="569609" cy="360000"/>
            </a:xfrm>
            <a:prstGeom prst="rect">
              <a:avLst/>
            </a:prstGeom>
            <a:ln>
              <a:solidFill>
                <a:schemeClr val="accent3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2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fr-FR" sz="2200" dirty="0">
                <a:solidFill>
                  <a:schemeClr val="accent3"/>
                </a:solidFill>
              </a:endParaRP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047A5AAA-63EC-4B30-9852-B80A6CD08666}"/>
                </a:ext>
              </a:extLst>
            </p:cNvPr>
            <p:cNvSpPr/>
            <p:nvPr/>
          </p:nvSpPr>
          <p:spPr>
            <a:xfrm>
              <a:off x="668792" y="3095747"/>
              <a:ext cx="568800" cy="360000"/>
            </a:xfrm>
            <a:prstGeom prst="rect">
              <a:avLst/>
            </a:prstGeom>
            <a:ln>
              <a:solidFill>
                <a:schemeClr val="accent3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200" dirty="0">
                  <a:solidFill>
                    <a:schemeClr val="accent3"/>
                  </a:solidFill>
                </a:rPr>
                <a:t>7</a:t>
              </a: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046A4CFD-4E46-4182-924F-0E3006636926}"/>
                </a:ext>
              </a:extLst>
            </p:cNvPr>
            <p:cNvSpPr/>
            <p:nvPr/>
          </p:nvSpPr>
          <p:spPr>
            <a:xfrm>
              <a:off x="668792" y="2732904"/>
              <a:ext cx="569609" cy="360000"/>
            </a:xfrm>
            <a:prstGeom prst="rect">
              <a:avLst/>
            </a:prstGeom>
            <a:ln>
              <a:solidFill>
                <a:schemeClr val="accent3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2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fr-FR" sz="2200" dirty="0">
                <a:solidFill>
                  <a:schemeClr val="accent3"/>
                </a:solidFill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DEE7AF60-9FF2-4E44-8903-27A3B5A34895}"/>
                </a:ext>
              </a:extLst>
            </p:cNvPr>
            <p:cNvSpPr/>
            <p:nvPr/>
          </p:nvSpPr>
          <p:spPr>
            <a:xfrm>
              <a:off x="671420" y="2016320"/>
              <a:ext cx="569609" cy="360000"/>
            </a:xfrm>
            <a:prstGeom prst="rect">
              <a:avLst/>
            </a:prstGeom>
            <a:ln>
              <a:solidFill>
                <a:schemeClr val="accent3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2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fr-FR" sz="2200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78" name="ZoneTexte 77">
            <a:extLst>
              <a:ext uri="{FF2B5EF4-FFF2-40B4-BE49-F238E27FC236}">
                <a16:creationId xmlns:a16="http://schemas.microsoft.com/office/drawing/2014/main" id="{A441B730-E8C8-471D-B5AA-4B5B5B6FB45E}"/>
              </a:ext>
            </a:extLst>
          </p:cNvPr>
          <p:cNvSpPr txBox="1"/>
          <p:nvPr/>
        </p:nvSpPr>
        <p:spPr>
          <a:xfrm>
            <a:off x="4815805" y="3463864"/>
            <a:ext cx="495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79" name="ZoneTexte 78">
            <a:extLst>
              <a:ext uri="{FF2B5EF4-FFF2-40B4-BE49-F238E27FC236}">
                <a16:creationId xmlns:a16="http://schemas.microsoft.com/office/drawing/2014/main" id="{28F11BF1-AA34-4169-AD26-6D6D57AC922A}"/>
              </a:ext>
            </a:extLst>
          </p:cNvPr>
          <p:cNvSpPr txBox="1"/>
          <p:nvPr/>
        </p:nvSpPr>
        <p:spPr>
          <a:xfrm>
            <a:off x="8072898" y="4887880"/>
            <a:ext cx="495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D35C729D-C15F-4D8B-92E9-E904EE607E72}"/>
              </a:ext>
            </a:extLst>
          </p:cNvPr>
          <p:cNvGrpSpPr/>
          <p:nvPr/>
        </p:nvGrpSpPr>
        <p:grpSpPr>
          <a:xfrm>
            <a:off x="861868" y="4191477"/>
            <a:ext cx="779084" cy="1773559"/>
            <a:chOff x="861868" y="4191477"/>
            <a:chExt cx="779084" cy="1773559"/>
          </a:xfrm>
        </p:grpSpPr>
        <p:grpSp>
          <p:nvGrpSpPr>
            <p:cNvPr id="2" name="Groupe 1">
              <a:extLst>
                <a:ext uri="{FF2B5EF4-FFF2-40B4-BE49-F238E27FC236}">
                  <a16:creationId xmlns:a16="http://schemas.microsoft.com/office/drawing/2014/main" id="{C02F4F0E-93E8-4C3F-8AB1-1B366406E5F0}"/>
                </a:ext>
              </a:extLst>
            </p:cNvPr>
            <p:cNvGrpSpPr/>
            <p:nvPr/>
          </p:nvGrpSpPr>
          <p:grpSpPr>
            <a:xfrm>
              <a:off x="861868" y="4191477"/>
              <a:ext cx="772979" cy="716454"/>
              <a:chOff x="754392" y="4076746"/>
              <a:chExt cx="772979" cy="1580065"/>
            </a:xfrm>
          </p:grpSpPr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C1786FEE-DE9F-4354-8F22-C874C6FF2552}"/>
                  </a:ext>
                </a:extLst>
              </p:cNvPr>
              <p:cNvSpPr/>
              <p:nvPr/>
            </p:nvSpPr>
            <p:spPr>
              <a:xfrm>
                <a:off x="754392" y="4076746"/>
                <a:ext cx="772979" cy="793943"/>
              </a:xfrm>
              <a:prstGeom prst="rect">
                <a:avLst/>
              </a:prstGeom>
              <a:ln>
                <a:solidFill>
                  <a:srgbClr val="FFC000"/>
                </a:solidFill>
              </a:ln>
            </p:spPr>
            <p:txBody>
              <a:bodyPr wrap="square">
                <a:spAutoFit/>
              </a:bodyPr>
              <a:lstStyle/>
              <a:p>
                <a:pPr algn="r"/>
                <a:r>
                  <a:rPr lang="fr-FR" sz="2200" dirty="0">
                    <a:solidFill>
                      <a:srgbClr val="FFC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0,05</a:t>
                </a:r>
                <a:endParaRPr lang="fr-FR" sz="2200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DB1C27BD-5420-4603-82A0-10071CFC3DEE}"/>
                  </a:ext>
                </a:extLst>
              </p:cNvPr>
              <p:cNvSpPr/>
              <p:nvPr/>
            </p:nvSpPr>
            <p:spPr>
              <a:xfrm>
                <a:off x="754392" y="4862868"/>
                <a:ext cx="772979" cy="793943"/>
              </a:xfrm>
              <a:prstGeom prst="rect">
                <a:avLst/>
              </a:prstGeom>
              <a:ln>
                <a:solidFill>
                  <a:srgbClr val="FFC000"/>
                </a:solidFill>
              </a:ln>
            </p:spPr>
            <p:txBody>
              <a:bodyPr wrap="square">
                <a:spAutoFit/>
              </a:bodyPr>
              <a:lstStyle/>
              <a:p>
                <a:pPr algn="r"/>
                <a:r>
                  <a:rPr lang="fr-FR" sz="2200" dirty="0">
                    <a:solidFill>
                      <a:srgbClr val="FFC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0,05</a:t>
                </a:r>
                <a:endParaRPr lang="fr-FR" sz="2200" dirty="0">
                  <a:solidFill>
                    <a:srgbClr val="FFC000"/>
                  </a:solidFill>
                </a:endParaRPr>
              </a:p>
            </p:txBody>
          </p:sp>
        </p:grpSp>
        <p:grpSp>
          <p:nvGrpSpPr>
            <p:cNvPr id="83" name="Groupe 82">
              <a:extLst>
                <a:ext uri="{FF2B5EF4-FFF2-40B4-BE49-F238E27FC236}">
                  <a16:creationId xmlns:a16="http://schemas.microsoft.com/office/drawing/2014/main" id="{9BB74046-C454-4C29-91AB-E1C2A9907F1C}"/>
                </a:ext>
              </a:extLst>
            </p:cNvPr>
            <p:cNvGrpSpPr/>
            <p:nvPr/>
          </p:nvGrpSpPr>
          <p:grpSpPr>
            <a:xfrm>
              <a:off x="867973" y="4908642"/>
              <a:ext cx="772979" cy="708482"/>
              <a:chOff x="754392" y="3787494"/>
              <a:chExt cx="772979" cy="1562486"/>
            </a:xfrm>
          </p:grpSpPr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89787030-BACC-4D70-8C09-FE60011F8743}"/>
                  </a:ext>
                </a:extLst>
              </p:cNvPr>
              <p:cNvSpPr/>
              <p:nvPr/>
            </p:nvSpPr>
            <p:spPr>
              <a:xfrm>
                <a:off x="754392" y="3787494"/>
                <a:ext cx="772979" cy="793944"/>
              </a:xfrm>
              <a:prstGeom prst="rect">
                <a:avLst/>
              </a:prstGeom>
              <a:ln>
                <a:solidFill>
                  <a:srgbClr val="FFC000"/>
                </a:solidFill>
              </a:ln>
            </p:spPr>
            <p:txBody>
              <a:bodyPr wrap="square">
                <a:spAutoFit/>
              </a:bodyPr>
              <a:lstStyle/>
              <a:p>
                <a:pPr algn="r"/>
                <a:r>
                  <a:rPr lang="fr-FR" sz="2200" dirty="0">
                    <a:solidFill>
                      <a:srgbClr val="FFC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0,05</a:t>
                </a:r>
                <a:endParaRPr lang="fr-FR" sz="2200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5D5D1F66-8579-4618-A289-751046DE773A}"/>
                  </a:ext>
                </a:extLst>
              </p:cNvPr>
              <p:cNvSpPr/>
              <p:nvPr/>
            </p:nvSpPr>
            <p:spPr>
              <a:xfrm>
                <a:off x="754392" y="4556036"/>
                <a:ext cx="772979" cy="793944"/>
              </a:xfrm>
              <a:prstGeom prst="rect">
                <a:avLst/>
              </a:prstGeom>
              <a:ln>
                <a:solidFill>
                  <a:srgbClr val="FFC000"/>
                </a:solidFill>
              </a:ln>
            </p:spPr>
            <p:txBody>
              <a:bodyPr wrap="square">
                <a:spAutoFit/>
              </a:bodyPr>
              <a:lstStyle/>
              <a:p>
                <a:pPr algn="r"/>
                <a:r>
                  <a:rPr lang="fr-FR" sz="2200" dirty="0">
                    <a:solidFill>
                      <a:srgbClr val="FFC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0,05</a:t>
                </a:r>
                <a:endParaRPr lang="fr-FR" sz="2200" dirty="0">
                  <a:solidFill>
                    <a:srgbClr val="FFC000"/>
                  </a:solidFill>
                </a:endParaRPr>
              </a:p>
            </p:txBody>
          </p:sp>
        </p:grp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90059571-DCDC-46E9-8DF9-000D0E1DD858}"/>
                </a:ext>
              </a:extLst>
            </p:cNvPr>
            <p:cNvSpPr/>
            <p:nvPr/>
          </p:nvSpPr>
          <p:spPr>
            <a:xfrm>
              <a:off x="867973" y="5605036"/>
              <a:ext cx="772979" cy="3600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200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0,05</a:t>
              </a:r>
              <a:endParaRPr lang="fr-FR" sz="2200" dirty="0">
                <a:solidFill>
                  <a:srgbClr val="FFC000"/>
                </a:solidFill>
              </a:endParaRPr>
            </a:p>
          </p:txBody>
        </p:sp>
      </p:grpSp>
      <p:sp>
        <p:nvSpPr>
          <p:cNvPr id="76" name="ZoneTexte 75">
            <a:extLst>
              <a:ext uri="{FF2B5EF4-FFF2-40B4-BE49-F238E27FC236}">
                <a16:creationId xmlns:a16="http://schemas.microsoft.com/office/drawing/2014/main" id="{7276AA91-CCEF-454D-8824-762AB0B128E1}"/>
              </a:ext>
            </a:extLst>
          </p:cNvPr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15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7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0,3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0,05</a:t>
            </a:r>
          </a:p>
        </p:txBody>
      </p:sp>
      <p:sp>
        <p:nvSpPr>
          <p:cNvPr id="77" name="TextShape 2">
            <a:extLst>
              <a:ext uri="{FF2B5EF4-FFF2-40B4-BE49-F238E27FC236}">
                <a16:creationId xmlns:a16="http://schemas.microsoft.com/office/drawing/2014/main" id="{91773C4F-9107-409F-B033-9440C7549CA1}"/>
              </a:ext>
            </a:extLst>
          </p:cNvPr>
          <p:cNvSpPr txBox="1"/>
          <p:nvPr/>
        </p:nvSpPr>
        <p:spPr>
          <a:xfrm>
            <a:off x="139338" y="135210"/>
            <a:ext cx="2138669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191344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3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7" grpId="0"/>
      <p:bldP spid="65" grpId="0"/>
      <p:bldP spid="66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8510EB0D-3669-49EC-A1EF-76A031D32DFD}"/>
              </a:ext>
            </a:extLst>
          </p:cNvPr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15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7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0,3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0,05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DF5736B3-59AF-4AB8-900A-DCCC42C390C0}"/>
              </a:ext>
            </a:extLst>
          </p:cNvPr>
          <p:cNvSpPr txBox="1"/>
          <p:nvPr/>
        </p:nvSpPr>
        <p:spPr>
          <a:xfrm>
            <a:off x="0" y="1254439"/>
            <a:ext cx="53499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accent6"/>
                </a:solidFill>
              </a:rPr>
              <a:t>Ma cible a 13 marques.</a:t>
            </a:r>
          </a:p>
          <a:p>
            <a:r>
              <a:rPr lang="fr-FR" sz="2000" dirty="0">
                <a:solidFill>
                  <a:schemeClr val="accent6"/>
                </a:solidFill>
              </a:rPr>
              <a:t>Mon score est de 52,65.</a:t>
            </a:r>
          </a:p>
          <a:p>
            <a:r>
              <a:rPr lang="fr-FR" sz="2000" dirty="0">
                <a:solidFill>
                  <a:schemeClr val="accent6"/>
                </a:solidFill>
              </a:rPr>
              <a:t>Comment placer ces 13 marques ?</a:t>
            </a:r>
          </a:p>
        </p:txBody>
      </p:sp>
      <p:sp>
        <p:nvSpPr>
          <p:cNvPr id="14" name="TextShape 2">
            <a:extLst>
              <a:ext uri="{FF2B5EF4-FFF2-40B4-BE49-F238E27FC236}">
                <a16:creationId xmlns:a16="http://schemas.microsoft.com/office/drawing/2014/main" id="{44193085-EBF1-43CE-9880-4D695651C3FA}"/>
              </a:ext>
            </a:extLst>
          </p:cNvPr>
          <p:cNvSpPr txBox="1"/>
          <p:nvPr/>
        </p:nvSpPr>
        <p:spPr>
          <a:xfrm>
            <a:off x="139338" y="135210"/>
            <a:ext cx="2138669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0478379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B5502E5-4203-415D-8658-596D16B8725F}"/>
              </a:ext>
            </a:extLst>
          </p:cNvPr>
          <p:cNvSpPr/>
          <p:nvPr/>
        </p:nvSpPr>
        <p:spPr>
          <a:xfrm>
            <a:off x="2162784" y="6153742"/>
            <a:ext cx="1178528" cy="61555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fr-FR" sz="3400" dirty="0"/>
              <a:t>52,65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7A0EB64-418F-44AF-9FC8-52168F20C462}"/>
              </a:ext>
            </a:extLst>
          </p:cNvPr>
          <p:cNvSpPr/>
          <p:nvPr/>
        </p:nvSpPr>
        <p:spPr>
          <a:xfrm>
            <a:off x="-18129" y="2967335"/>
            <a:ext cx="2869696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400" dirty="0"/>
              <a:t>2 x       </a:t>
            </a:r>
            <a:r>
              <a:rPr lang="fr-FR" sz="3400" dirty="0">
                <a:solidFill>
                  <a:srgbClr val="FF0000"/>
                </a:solidFill>
              </a:rPr>
              <a:t>15 =   30</a:t>
            </a:r>
            <a:endParaRPr lang="fr-FR" sz="34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05FB4CC-4027-4EA5-91E9-69EB8AE3BDA9}"/>
              </a:ext>
            </a:extLst>
          </p:cNvPr>
          <p:cNvSpPr/>
          <p:nvPr/>
        </p:nvSpPr>
        <p:spPr>
          <a:xfrm>
            <a:off x="-18130" y="3810009"/>
            <a:ext cx="464033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400" dirty="0"/>
              <a:t>3 x         </a:t>
            </a:r>
            <a:r>
              <a:rPr lang="fr-FR" sz="3400" dirty="0">
                <a:solidFill>
                  <a:srgbClr val="92D050"/>
                </a:solidFill>
              </a:rPr>
              <a:t>7 =   21</a:t>
            </a:r>
            <a:endParaRPr lang="fr-FR" sz="34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E52BBE1-4273-4B8E-95C6-FC998BABE173}"/>
              </a:ext>
            </a:extLst>
          </p:cNvPr>
          <p:cNvSpPr/>
          <p:nvPr/>
        </p:nvSpPr>
        <p:spPr>
          <a:xfrm>
            <a:off x="-16619" y="4597273"/>
            <a:ext cx="3185487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400" dirty="0"/>
              <a:t>5 x      </a:t>
            </a:r>
            <a:r>
              <a:rPr lang="fr-FR" sz="3400" dirty="0">
                <a:solidFill>
                  <a:srgbClr val="00B0F0"/>
                </a:solidFill>
              </a:rPr>
              <a:t>0,3 =     1,5</a:t>
            </a:r>
            <a:endParaRPr lang="fr-FR" sz="34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130A05E-3E70-4C1E-AB33-C85372227CDD}"/>
              </a:ext>
            </a:extLst>
          </p:cNvPr>
          <p:cNvSpPr/>
          <p:nvPr/>
        </p:nvSpPr>
        <p:spPr>
          <a:xfrm>
            <a:off x="-105332" y="5439947"/>
            <a:ext cx="362645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400" dirty="0">
                <a:solidFill>
                  <a:srgbClr val="FF0000"/>
                </a:solidFill>
              </a:rPr>
              <a:t> </a:t>
            </a:r>
            <a:r>
              <a:rPr lang="fr-FR" sz="3400" dirty="0"/>
              <a:t>3 x   </a:t>
            </a:r>
            <a:r>
              <a:rPr lang="fr-FR" sz="3400" dirty="0">
                <a:solidFill>
                  <a:srgbClr val="FFC000"/>
                </a:solidFill>
              </a:rPr>
              <a:t>0,05 =     0,15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CAF4C70A-7923-4B0F-868D-40B662A94A19}"/>
              </a:ext>
            </a:extLst>
          </p:cNvPr>
          <p:cNvSpPr txBox="1"/>
          <p:nvPr/>
        </p:nvSpPr>
        <p:spPr>
          <a:xfrm>
            <a:off x="0" y="1254439"/>
            <a:ext cx="53499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accent6"/>
                </a:solidFill>
              </a:rPr>
              <a:t>Ma cible a 13 marques.</a:t>
            </a:r>
          </a:p>
          <a:p>
            <a:r>
              <a:rPr lang="fr-FR" sz="2000" dirty="0">
                <a:solidFill>
                  <a:schemeClr val="accent6"/>
                </a:solidFill>
              </a:rPr>
              <a:t>Mon score est de 52,65.</a:t>
            </a:r>
          </a:p>
          <a:p>
            <a:r>
              <a:rPr lang="fr-FR" sz="2000" dirty="0">
                <a:solidFill>
                  <a:schemeClr val="accent6"/>
                </a:solidFill>
              </a:rPr>
              <a:t>Comment placer ces 13 marques ?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FBA7EBE-9659-41B4-82B5-7907671DEE4D}"/>
              </a:ext>
            </a:extLst>
          </p:cNvPr>
          <p:cNvSpPr/>
          <p:nvPr/>
        </p:nvSpPr>
        <p:spPr>
          <a:xfrm>
            <a:off x="1989040" y="2992993"/>
            <a:ext cx="1360296" cy="307223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653E4F3-2980-421A-9739-BEF477227888}"/>
              </a:ext>
            </a:extLst>
          </p:cNvPr>
          <p:cNvSpPr/>
          <p:nvPr/>
        </p:nvSpPr>
        <p:spPr>
          <a:xfrm>
            <a:off x="24482" y="3061156"/>
            <a:ext cx="292459" cy="307223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7FAA61D-0190-44CA-8B98-1872DFB8DA2D}"/>
              </a:ext>
            </a:extLst>
          </p:cNvPr>
          <p:cNvSpPr/>
          <p:nvPr/>
        </p:nvSpPr>
        <p:spPr>
          <a:xfrm>
            <a:off x="-18609" y="6153741"/>
            <a:ext cx="1607812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fr-FR" sz="3200" dirty="0"/>
              <a:t>13 </a:t>
            </a:r>
            <a:r>
              <a:rPr lang="fr-FR" sz="2000" dirty="0"/>
              <a:t>marques</a:t>
            </a:r>
            <a:endParaRPr lang="fr-FR" sz="3200" dirty="0"/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A44C1D76-3B86-46B7-B0ED-831534B6721B}"/>
              </a:ext>
            </a:extLst>
          </p:cNvPr>
          <p:cNvGrpSpPr/>
          <p:nvPr/>
        </p:nvGrpSpPr>
        <p:grpSpPr>
          <a:xfrm>
            <a:off x="5783863" y="3287780"/>
            <a:ext cx="719036" cy="1592891"/>
            <a:chOff x="5783863" y="3287780"/>
            <a:chExt cx="719036" cy="1592891"/>
          </a:xfrm>
        </p:grpSpPr>
        <p:sp>
          <p:nvSpPr>
            <p:cNvPr id="38" name="ZoneTexte 37">
              <a:extLst>
                <a:ext uri="{FF2B5EF4-FFF2-40B4-BE49-F238E27FC236}">
                  <a16:creationId xmlns:a16="http://schemas.microsoft.com/office/drawing/2014/main" id="{04679BED-56B1-4CDB-879E-42F7BB1B1539}"/>
                </a:ext>
              </a:extLst>
            </p:cNvPr>
            <p:cNvSpPr txBox="1"/>
            <p:nvPr/>
          </p:nvSpPr>
          <p:spPr>
            <a:xfrm>
              <a:off x="6139092" y="4172785"/>
              <a:ext cx="36380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id="{096FC883-24E9-48B8-A69D-702D7BC5C0FB}"/>
                </a:ext>
              </a:extLst>
            </p:cNvPr>
            <p:cNvSpPr txBox="1"/>
            <p:nvPr/>
          </p:nvSpPr>
          <p:spPr>
            <a:xfrm>
              <a:off x="5783863" y="3287780"/>
              <a:ext cx="49680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</p:grpSp>
      <p:grpSp>
        <p:nvGrpSpPr>
          <p:cNvPr id="10" name="Groupe 9">
            <a:extLst>
              <a:ext uri="{FF2B5EF4-FFF2-40B4-BE49-F238E27FC236}">
                <a16:creationId xmlns:a16="http://schemas.microsoft.com/office/drawing/2014/main" id="{11AD0369-5A73-4D89-B044-78915CBA6D47}"/>
              </a:ext>
            </a:extLst>
          </p:cNvPr>
          <p:cNvGrpSpPr/>
          <p:nvPr/>
        </p:nvGrpSpPr>
        <p:grpSpPr>
          <a:xfrm>
            <a:off x="5055959" y="2490416"/>
            <a:ext cx="2614374" cy="2691204"/>
            <a:chOff x="5055959" y="2490416"/>
            <a:chExt cx="2614374" cy="2691204"/>
          </a:xfrm>
        </p:grpSpPr>
        <p:sp>
          <p:nvSpPr>
            <p:cNvPr id="32" name="ZoneTexte 31">
              <a:extLst>
                <a:ext uri="{FF2B5EF4-FFF2-40B4-BE49-F238E27FC236}">
                  <a16:creationId xmlns:a16="http://schemas.microsoft.com/office/drawing/2014/main" id="{FB136157-D298-474F-9B0F-05E5A3E96E9A}"/>
                </a:ext>
              </a:extLst>
            </p:cNvPr>
            <p:cNvSpPr txBox="1"/>
            <p:nvPr/>
          </p:nvSpPr>
          <p:spPr>
            <a:xfrm>
              <a:off x="7126597" y="3818842"/>
              <a:ext cx="54373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4C16CCF9-1131-4156-8F52-F610B3622164}"/>
                </a:ext>
              </a:extLst>
            </p:cNvPr>
            <p:cNvSpPr txBox="1"/>
            <p:nvPr/>
          </p:nvSpPr>
          <p:spPr>
            <a:xfrm>
              <a:off x="5055959" y="4473734"/>
              <a:ext cx="526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76F8CCB7-3BFE-45DE-8EE3-8E9F90D47434}"/>
                </a:ext>
              </a:extLst>
            </p:cNvPr>
            <p:cNvSpPr txBox="1"/>
            <p:nvPr/>
          </p:nvSpPr>
          <p:spPr>
            <a:xfrm>
              <a:off x="6132256" y="2490416"/>
              <a:ext cx="5623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</p:grp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511DD605-ED32-45DA-8888-910806807C7A}"/>
              </a:ext>
            </a:extLst>
          </p:cNvPr>
          <p:cNvGrpSpPr/>
          <p:nvPr/>
        </p:nvGrpSpPr>
        <p:grpSpPr>
          <a:xfrm>
            <a:off x="4201449" y="1972494"/>
            <a:ext cx="4104625" cy="4270425"/>
            <a:chOff x="4201449" y="1972494"/>
            <a:chExt cx="4104625" cy="4270425"/>
          </a:xfrm>
        </p:grpSpPr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A38756A1-4AFE-460E-BC96-457ABC07C213}"/>
                </a:ext>
              </a:extLst>
            </p:cNvPr>
            <p:cNvSpPr txBox="1"/>
            <p:nvPr/>
          </p:nvSpPr>
          <p:spPr>
            <a:xfrm>
              <a:off x="5352174" y="1972494"/>
              <a:ext cx="49719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D010DBE2-B820-4B22-8FA4-7155F89D283C}"/>
                </a:ext>
              </a:extLst>
            </p:cNvPr>
            <p:cNvSpPr txBox="1"/>
            <p:nvPr/>
          </p:nvSpPr>
          <p:spPr>
            <a:xfrm>
              <a:off x="7194073" y="2409752"/>
              <a:ext cx="41542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9066CFF4-03BE-4414-AF8E-AEF76C20699F}"/>
                </a:ext>
              </a:extLst>
            </p:cNvPr>
            <p:cNvSpPr txBox="1"/>
            <p:nvPr/>
          </p:nvSpPr>
          <p:spPr>
            <a:xfrm>
              <a:off x="4201449" y="4172785"/>
              <a:ext cx="47973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50" name="ZoneTexte 49">
              <a:extLst>
                <a:ext uri="{FF2B5EF4-FFF2-40B4-BE49-F238E27FC236}">
                  <a16:creationId xmlns:a16="http://schemas.microsoft.com/office/drawing/2014/main" id="{05FBAF54-A80A-45E8-BF46-ED4845472AAF}"/>
                </a:ext>
              </a:extLst>
            </p:cNvPr>
            <p:cNvSpPr txBox="1"/>
            <p:nvPr/>
          </p:nvSpPr>
          <p:spPr>
            <a:xfrm>
              <a:off x="6009551" y="5535033"/>
              <a:ext cx="47973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51" name="ZoneTexte 50">
              <a:extLst>
                <a:ext uri="{FF2B5EF4-FFF2-40B4-BE49-F238E27FC236}">
                  <a16:creationId xmlns:a16="http://schemas.microsoft.com/office/drawing/2014/main" id="{D28E22A7-33A0-4B7F-B86A-37F5F7B9353A}"/>
                </a:ext>
              </a:extLst>
            </p:cNvPr>
            <p:cNvSpPr txBox="1"/>
            <p:nvPr/>
          </p:nvSpPr>
          <p:spPr>
            <a:xfrm>
              <a:off x="7810844" y="3906188"/>
              <a:ext cx="49523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</p:grp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C4AC9317-9A22-485A-BC79-819C4CF6B078}"/>
              </a:ext>
            </a:extLst>
          </p:cNvPr>
          <p:cNvGrpSpPr/>
          <p:nvPr/>
        </p:nvGrpSpPr>
        <p:grpSpPr>
          <a:xfrm>
            <a:off x="3589167" y="1232218"/>
            <a:ext cx="4987720" cy="4407460"/>
            <a:chOff x="3589167" y="1232218"/>
            <a:chExt cx="4987720" cy="4407460"/>
          </a:xfrm>
        </p:grpSpPr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CE8F1C6B-B994-4888-B28B-FB1E6C9D878D}"/>
                </a:ext>
              </a:extLst>
            </p:cNvPr>
            <p:cNvSpPr txBox="1"/>
            <p:nvPr/>
          </p:nvSpPr>
          <p:spPr>
            <a:xfrm>
              <a:off x="6175313" y="1232218"/>
              <a:ext cx="5623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4743AE54-F705-410B-A2C4-693EF26DB1A8}"/>
                </a:ext>
              </a:extLst>
            </p:cNvPr>
            <p:cNvSpPr txBox="1"/>
            <p:nvPr/>
          </p:nvSpPr>
          <p:spPr>
            <a:xfrm>
              <a:off x="8081657" y="4931792"/>
              <a:ext cx="49523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54" name="ZoneTexte 53">
              <a:extLst>
                <a:ext uri="{FF2B5EF4-FFF2-40B4-BE49-F238E27FC236}">
                  <a16:creationId xmlns:a16="http://schemas.microsoft.com/office/drawing/2014/main" id="{49236CB4-DB0F-47E5-81E4-141B54D598B6}"/>
                </a:ext>
              </a:extLst>
            </p:cNvPr>
            <p:cNvSpPr txBox="1"/>
            <p:nvPr/>
          </p:nvSpPr>
          <p:spPr>
            <a:xfrm>
              <a:off x="3589167" y="2948127"/>
              <a:ext cx="49523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</p:grpSp>
      <p:sp>
        <p:nvSpPr>
          <p:cNvPr id="42" name="ZoneTexte 41">
            <a:extLst>
              <a:ext uri="{FF2B5EF4-FFF2-40B4-BE49-F238E27FC236}">
                <a16:creationId xmlns:a16="http://schemas.microsoft.com/office/drawing/2014/main" id="{05B9288B-1101-4A19-929D-B68D43E5FFC7}"/>
              </a:ext>
            </a:extLst>
          </p:cNvPr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15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7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0,3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0,05</a:t>
            </a:r>
          </a:p>
        </p:txBody>
      </p:sp>
      <p:sp>
        <p:nvSpPr>
          <p:cNvPr id="45" name="TextShape 2">
            <a:extLst>
              <a:ext uri="{FF2B5EF4-FFF2-40B4-BE49-F238E27FC236}">
                <a16:creationId xmlns:a16="http://schemas.microsoft.com/office/drawing/2014/main" id="{46928D3A-47C8-409D-BD9F-7F978713FD63}"/>
              </a:ext>
            </a:extLst>
          </p:cNvPr>
          <p:cNvSpPr txBox="1"/>
          <p:nvPr/>
        </p:nvSpPr>
        <p:spPr>
          <a:xfrm>
            <a:off x="139338" y="135210"/>
            <a:ext cx="2138669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86812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5" grpId="0"/>
      <p:bldP spid="26" grpId="0"/>
      <p:bldP spid="27" grpId="0"/>
      <p:bldP spid="28" grpId="0"/>
      <p:bldP spid="22" grpId="0" animBg="1"/>
      <p:bldP spid="23" grpId="0" animBg="1"/>
      <p:bldP spid="24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22" name="ZoneTexte 21">
            <a:extLst>
              <a:ext uri="{FF2B5EF4-FFF2-40B4-BE49-F238E27FC236}">
                <a16:creationId xmlns:a16="http://schemas.microsoft.com/office/drawing/2014/main" id="{2A83EFDE-C989-4448-A61F-FE5791EAA18C}"/>
              </a:ext>
            </a:extLst>
          </p:cNvPr>
          <p:cNvSpPr txBox="1"/>
          <p:nvPr/>
        </p:nvSpPr>
        <p:spPr>
          <a:xfrm>
            <a:off x="0" y="1327981"/>
            <a:ext cx="41901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chemeClr val="accent1"/>
                </a:solidFill>
              </a:rPr>
              <a:t>Ma cible a 11 marques.</a:t>
            </a:r>
          </a:p>
          <a:p>
            <a:pPr algn="ctr"/>
            <a:endParaRPr lang="fr-FR" sz="3200" dirty="0">
              <a:solidFill>
                <a:schemeClr val="accent1"/>
              </a:solidFill>
            </a:endParaRPr>
          </a:p>
          <a:p>
            <a:r>
              <a:rPr lang="fr-FR" sz="3200" dirty="0">
                <a:solidFill>
                  <a:schemeClr val="accent1"/>
                </a:solidFill>
              </a:rPr>
              <a:t>Quel est mon score ?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6D31592D-6653-4B4E-B517-41D5450C6BA3}"/>
              </a:ext>
            </a:extLst>
          </p:cNvPr>
          <p:cNvSpPr txBox="1"/>
          <p:nvPr/>
        </p:nvSpPr>
        <p:spPr>
          <a:xfrm>
            <a:off x="5634804" y="3333651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D49DBE29-1FC1-4C72-B728-DAA47945C745}"/>
              </a:ext>
            </a:extLst>
          </p:cNvPr>
          <p:cNvSpPr txBox="1"/>
          <p:nvPr/>
        </p:nvSpPr>
        <p:spPr>
          <a:xfrm>
            <a:off x="6135101" y="2524369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63E2605D-5640-43F3-BE5D-09C2DC40FA5C}"/>
              </a:ext>
            </a:extLst>
          </p:cNvPr>
          <p:cNvSpPr txBox="1"/>
          <p:nvPr/>
        </p:nvSpPr>
        <p:spPr>
          <a:xfrm>
            <a:off x="7194074" y="3430187"/>
            <a:ext cx="5753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8FD0F9F0-DB82-4BAA-8F51-49A8A3AB826B}"/>
              </a:ext>
            </a:extLst>
          </p:cNvPr>
          <p:cNvSpPr txBox="1"/>
          <p:nvPr/>
        </p:nvSpPr>
        <p:spPr>
          <a:xfrm>
            <a:off x="4022692" y="5282754"/>
            <a:ext cx="495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66EF783B-24E4-4547-AAC6-EF46EF3CA2BF}"/>
              </a:ext>
            </a:extLst>
          </p:cNvPr>
          <p:cNvSpPr txBox="1"/>
          <p:nvPr/>
        </p:nvSpPr>
        <p:spPr>
          <a:xfrm>
            <a:off x="5618262" y="3952241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EAC542A8-E9C5-4F72-BE70-92BDA7AB7E93}"/>
              </a:ext>
            </a:extLst>
          </p:cNvPr>
          <p:cNvSpPr txBox="1"/>
          <p:nvPr/>
        </p:nvSpPr>
        <p:spPr>
          <a:xfrm>
            <a:off x="5861043" y="4917601"/>
            <a:ext cx="457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97A84848-41A6-4FE4-9CE8-540F62856DB5}"/>
              </a:ext>
            </a:extLst>
          </p:cNvPr>
          <p:cNvSpPr txBox="1"/>
          <p:nvPr/>
        </p:nvSpPr>
        <p:spPr>
          <a:xfrm>
            <a:off x="6254254" y="4042036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F4B73A16-EEBA-4229-A433-FAC92989C5BA}"/>
              </a:ext>
            </a:extLst>
          </p:cNvPr>
          <p:cNvSpPr txBox="1"/>
          <p:nvPr/>
        </p:nvSpPr>
        <p:spPr>
          <a:xfrm>
            <a:off x="4608347" y="2330430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48F475F7-310D-4A0B-AC43-43C936DD9851}"/>
              </a:ext>
            </a:extLst>
          </p:cNvPr>
          <p:cNvSpPr txBox="1"/>
          <p:nvPr/>
        </p:nvSpPr>
        <p:spPr>
          <a:xfrm>
            <a:off x="3657601" y="2897640"/>
            <a:ext cx="2527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0EE5E74A-7AC0-4988-B475-B33F0CBCB833}"/>
              </a:ext>
            </a:extLst>
          </p:cNvPr>
          <p:cNvSpPr txBox="1"/>
          <p:nvPr/>
        </p:nvSpPr>
        <p:spPr>
          <a:xfrm>
            <a:off x="4815805" y="3463864"/>
            <a:ext cx="495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4DB7910C-CE12-4541-831F-7A85AEDE6DEA}"/>
              </a:ext>
            </a:extLst>
          </p:cNvPr>
          <p:cNvSpPr txBox="1"/>
          <p:nvPr/>
        </p:nvSpPr>
        <p:spPr>
          <a:xfrm>
            <a:off x="8072898" y="4887880"/>
            <a:ext cx="495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FB003AE6-1A6A-437A-88BF-4DFE85A001C1}"/>
              </a:ext>
            </a:extLst>
          </p:cNvPr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0,1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0,01</a:t>
            </a:r>
          </a:p>
        </p:txBody>
      </p:sp>
      <p:sp>
        <p:nvSpPr>
          <p:cNvPr id="26" name="TextShape 1">
            <a:extLst>
              <a:ext uri="{FF2B5EF4-FFF2-40B4-BE49-F238E27FC236}">
                <a16:creationId xmlns:a16="http://schemas.microsoft.com/office/drawing/2014/main" id="{2C09BA3F-D483-4CA1-BC3F-B4B9971F729B}"/>
              </a:ext>
            </a:extLst>
          </p:cNvPr>
          <p:cNvSpPr txBox="1"/>
          <p:nvPr/>
        </p:nvSpPr>
        <p:spPr>
          <a:xfrm>
            <a:off x="139338" y="134280"/>
            <a:ext cx="2138669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8036912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24E54D5-BAEB-4DA3-AC98-1DB6CD5B123A}"/>
              </a:ext>
            </a:extLst>
          </p:cNvPr>
          <p:cNvSpPr/>
          <p:nvPr/>
        </p:nvSpPr>
        <p:spPr>
          <a:xfrm>
            <a:off x="5992836" y="-61164"/>
            <a:ext cx="329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chemeClr val="accent1"/>
                </a:solidFill>
              </a:rPr>
              <a:t>Ma cible a 11 marques.</a:t>
            </a:r>
          </a:p>
          <a:p>
            <a:r>
              <a:rPr lang="fr-FR" sz="2400" dirty="0">
                <a:solidFill>
                  <a:schemeClr val="accent1"/>
                </a:solidFill>
              </a:rPr>
              <a:t>Quel est mon score ?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C8211D7-4704-4658-9208-3B6539280E8D}"/>
              </a:ext>
            </a:extLst>
          </p:cNvPr>
          <p:cNvSpPr/>
          <p:nvPr/>
        </p:nvSpPr>
        <p:spPr>
          <a:xfrm>
            <a:off x="789531" y="3813634"/>
            <a:ext cx="597992" cy="36000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fr-FR" sz="22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0,1</a:t>
            </a:r>
            <a:endParaRPr lang="fr-FR" sz="2200" dirty="0">
              <a:solidFill>
                <a:srgbClr val="00B0F0"/>
              </a:solidFill>
            </a:endParaRPr>
          </a:p>
        </p:txBody>
      </p:sp>
      <p:sp>
        <p:nvSpPr>
          <p:cNvPr id="53" name="Accolade fermante 52">
            <a:extLst>
              <a:ext uri="{FF2B5EF4-FFF2-40B4-BE49-F238E27FC236}">
                <a16:creationId xmlns:a16="http://schemas.microsoft.com/office/drawing/2014/main" id="{4C5B2E6B-725C-40E8-8027-12064C500E8B}"/>
              </a:ext>
            </a:extLst>
          </p:cNvPr>
          <p:cNvSpPr/>
          <p:nvPr/>
        </p:nvSpPr>
        <p:spPr>
          <a:xfrm>
            <a:off x="1611682" y="1273057"/>
            <a:ext cx="171799" cy="1043831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CCC922C-9C6B-46A2-9830-4AF7A7513E2C}"/>
              </a:ext>
            </a:extLst>
          </p:cNvPr>
          <p:cNvSpPr/>
          <p:nvPr/>
        </p:nvSpPr>
        <p:spPr>
          <a:xfrm>
            <a:off x="2114319" y="1525974"/>
            <a:ext cx="686032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55" name="Accolade fermante 54">
            <a:extLst>
              <a:ext uri="{FF2B5EF4-FFF2-40B4-BE49-F238E27FC236}">
                <a16:creationId xmlns:a16="http://schemas.microsoft.com/office/drawing/2014/main" id="{66BA42E4-3350-4EFE-820F-20F698A2CFF5}"/>
              </a:ext>
            </a:extLst>
          </p:cNvPr>
          <p:cNvSpPr/>
          <p:nvPr/>
        </p:nvSpPr>
        <p:spPr>
          <a:xfrm>
            <a:off x="1585494" y="2326924"/>
            <a:ext cx="189847" cy="1449769"/>
          </a:xfrm>
          <a:prstGeom prst="rightBrac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BDFA6D4-8A63-48AE-813F-23EC89FD954D}"/>
              </a:ext>
            </a:extLst>
          </p:cNvPr>
          <p:cNvSpPr/>
          <p:nvPr/>
        </p:nvSpPr>
        <p:spPr>
          <a:xfrm>
            <a:off x="2182377" y="2732904"/>
            <a:ext cx="615318" cy="52322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fr-FR" sz="2800" dirty="0">
              <a:solidFill>
                <a:schemeClr val="accent3"/>
              </a:solidFill>
            </a:endParaRPr>
          </a:p>
        </p:txBody>
      </p:sp>
      <p:sp>
        <p:nvSpPr>
          <p:cNvPr id="57" name="Accolade fermante 56">
            <a:extLst>
              <a:ext uri="{FF2B5EF4-FFF2-40B4-BE49-F238E27FC236}">
                <a16:creationId xmlns:a16="http://schemas.microsoft.com/office/drawing/2014/main" id="{56409DA1-642B-4C5C-8FF0-DB5470FC0447}"/>
              </a:ext>
            </a:extLst>
          </p:cNvPr>
          <p:cNvSpPr/>
          <p:nvPr/>
        </p:nvSpPr>
        <p:spPr>
          <a:xfrm>
            <a:off x="1611683" y="3808471"/>
            <a:ext cx="190338" cy="378524"/>
          </a:xfrm>
          <a:prstGeom prst="rightBrac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D072358-1880-4736-98E6-6FF62D225320}"/>
              </a:ext>
            </a:extLst>
          </p:cNvPr>
          <p:cNvSpPr/>
          <p:nvPr/>
        </p:nvSpPr>
        <p:spPr>
          <a:xfrm>
            <a:off x="2381035" y="3770891"/>
            <a:ext cx="733417" cy="52322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0,1</a:t>
            </a:r>
            <a:endParaRPr lang="fr-FR" sz="2800" dirty="0">
              <a:solidFill>
                <a:srgbClr val="00B0F0"/>
              </a:solidFill>
            </a:endParaRPr>
          </a:p>
        </p:txBody>
      </p:sp>
      <p:sp>
        <p:nvSpPr>
          <p:cNvPr id="59" name="Accolade fermante 58">
            <a:extLst>
              <a:ext uri="{FF2B5EF4-FFF2-40B4-BE49-F238E27FC236}">
                <a16:creationId xmlns:a16="http://schemas.microsoft.com/office/drawing/2014/main" id="{C7FB3EF4-A9E9-4CAF-BC26-F3160E284B7B}"/>
              </a:ext>
            </a:extLst>
          </p:cNvPr>
          <p:cNvSpPr/>
          <p:nvPr/>
        </p:nvSpPr>
        <p:spPr>
          <a:xfrm>
            <a:off x="1575774" y="4192979"/>
            <a:ext cx="209088" cy="1080000"/>
          </a:xfrm>
          <a:prstGeom prst="rightBrac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C000"/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086E000-EBBB-4592-BBD0-1B2AEF5BCD3F}"/>
              </a:ext>
            </a:extLst>
          </p:cNvPr>
          <p:cNvSpPr/>
          <p:nvPr/>
        </p:nvSpPr>
        <p:spPr>
          <a:xfrm>
            <a:off x="2424983" y="4726426"/>
            <a:ext cx="908386" cy="523220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0,03</a:t>
            </a:r>
            <a:endParaRPr lang="fr-FR" sz="2800" dirty="0">
              <a:solidFill>
                <a:srgbClr val="FFC000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C91CF4A-FFC4-4EF9-BE4A-DB73ED95E9AB}"/>
              </a:ext>
            </a:extLst>
          </p:cNvPr>
          <p:cNvSpPr/>
          <p:nvPr/>
        </p:nvSpPr>
        <p:spPr>
          <a:xfrm>
            <a:off x="1783482" y="1287141"/>
            <a:ext cx="1596586" cy="404488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043E1D58-5335-4CDB-A2CB-AF77FB0DA9BD}"/>
              </a:ext>
            </a:extLst>
          </p:cNvPr>
          <p:cNvSpPr/>
          <p:nvPr/>
        </p:nvSpPr>
        <p:spPr>
          <a:xfrm>
            <a:off x="2260719" y="5378777"/>
            <a:ext cx="1104842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34,13</a:t>
            </a:r>
            <a:endParaRPr lang="fr-FR" sz="2800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B50CC1E-94DF-429E-BCB3-B46D58423E8C}"/>
              </a:ext>
            </a:extLst>
          </p:cNvPr>
          <p:cNvSpPr txBox="1"/>
          <p:nvPr/>
        </p:nvSpPr>
        <p:spPr>
          <a:xfrm>
            <a:off x="2245442" y="1996546"/>
            <a:ext cx="5424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+</a:t>
            </a: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7F22C4D5-D5B7-484A-9BDC-1DCDF0B48BC8}"/>
              </a:ext>
            </a:extLst>
          </p:cNvPr>
          <p:cNvSpPr txBox="1"/>
          <p:nvPr/>
        </p:nvSpPr>
        <p:spPr>
          <a:xfrm>
            <a:off x="2190518" y="3103405"/>
            <a:ext cx="5424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+</a:t>
            </a:r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id="{6C8D9E2C-3AED-44F9-983C-C2769665BC6E}"/>
              </a:ext>
            </a:extLst>
          </p:cNvPr>
          <p:cNvSpPr txBox="1"/>
          <p:nvPr/>
        </p:nvSpPr>
        <p:spPr>
          <a:xfrm>
            <a:off x="2169791" y="4186995"/>
            <a:ext cx="5424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+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046A4CFD-4E46-4182-924F-0E3006636926}"/>
              </a:ext>
            </a:extLst>
          </p:cNvPr>
          <p:cNvSpPr/>
          <p:nvPr/>
        </p:nvSpPr>
        <p:spPr>
          <a:xfrm>
            <a:off x="532312" y="2732904"/>
            <a:ext cx="569609" cy="36000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2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fr-FR" sz="2200" dirty="0">
              <a:solidFill>
                <a:schemeClr val="accent3"/>
              </a:solidFill>
            </a:endParaRP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E2132F2B-B1C5-42FD-86D0-413ABE4CB9E0}"/>
              </a:ext>
            </a:extLst>
          </p:cNvPr>
          <p:cNvGrpSpPr/>
          <p:nvPr/>
        </p:nvGrpSpPr>
        <p:grpSpPr>
          <a:xfrm>
            <a:off x="532312" y="2368974"/>
            <a:ext cx="572237" cy="1439497"/>
            <a:chOff x="532312" y="2368974"/>
            <a:chExt cx="572237" cy="1439497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0914980D-0E0C-4E23-B0F9-97AE6A0D3073}"/>
                </a:ext>
              </a:extLst>
            </p:cNvPr>
            <p:cNvSpPr/>
            <p:nvPr/>
          </p:nvSpPr>
          <p:spPr>
            <a:xfrm>
              <a:off x="532312" y="2368974"/>
              <a:ext cx="569609" cy="360000"/>
            </a:xfrm>
            <a:prstGeom prst="rect">
              <a:avLst/>
            </a:prstGeom>
            <a:ln>
              <a:solidFill>
                <a:schemeClr val="accent3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2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fr-FR" sz="2200" dirty="0">
                <a:solidFill>
                  <a:schemeClr val="accent3"/>
                </a:solidFill>
              </a:endParaRP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047A5AAA-63EC-4B30-9852-B80A6CD08666}"/>
                </a:ext>
              </a:extLst>
            </p:cNvPr>
            <p:cNvSpPr/>
            <p:nvPr/>
          </p:nvSpPr>
          <p:spPr>
            <a:xfrm>
              <a:off x="532312" y="3095747"/>
              <a:ext cx="568800" cy="360000"/>
            </a:xfrm>
            <a:prstGeom prst="rect">
              <a:avLst/>
            </a:prstGeom>
            <a:ln>
              <a:solidFill>
                <a:schemeClr val="accent3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2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fr-FR" sz="2200" dirty="0">
                <a:solidFill>
                  <a:schemeClr val="accent3"/>
                </a:solidFill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DEE7AF60-9FF2-4E44-8903-27A3B5A34895}"/>
                </a:ext>
              </a:extLst>
            </p:cNvPr>
            <p:cNvSpPr/>
            <p:nvPr/>
          </p:nvSpPr>
          <p:spPr>
            <a:xfrm>
              <a:off x="534940" y="3448471"/>
              <a:ext cx="569609" cy="360000"/>
            </a:xfrm>
            <a:prstGeom prst="rect">
              <a:avLst/>
            </a:prstGeom>
            <a:ln>
              <a:solidFill>
                <a:schemeClr val="accent3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2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fr-FR" sz="2200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80" name="ZoneTexte 79">
            <a:extLst>
              <a:ext uri="{FF2B5EF4-FFF2-40B4-BE49-F238E27FC236}">
                <a16:creationId xmlns:a16="http://schemas.microsoft.com/office/drawing/2014/main" id="{E4524EF8-0832-42FA-B0A4-75A4AE2B9FA4}"/>
              </a:ext>
            </a:extLst>
          </p:cNvPr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0,1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0,01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B6A583C9-1861-43ED-B284-1FDCB5FE36A1}"/>
              </a:ext>
            </a:extLst>
          </p:cNvPr>
          <p:cNvGrpSpPr/>
          <p:nvPr/>
        </p:nvGrpSpPr>
        <p:grpSpPr>
          <a:xfrm>
            <a:off x="754392" y="4192979"/>
            <a:ext cx="772979" cy="1083057"/>
            <a:chOff x="754392" y="4192979"/>
            <a:chExt cx="772979" cy="1083057"/>
          </a:xfrm>
        </p:grpSpPr>
        <p:grpSp>
          <p:nvGrpSpPr>
            <p:cNvPr id="2" name="Groupe 1">
              <a:extLst>
                <a:ext uri="{FF2B5EF4-FFF2-40B4-BE49-F238E27FC236}">
                  <a16:creationId xmlns:a16="http://schemas.microsoft.com/office/drawing/2014/main" id="{C02F4F0E-93E8-4C3F-8AB1-1B366406E5F0}"/>
                </a:ext>
              </a:extLst>
            </p:cNvPr>
            <p:cNvGrpSpPr/>
            <p:nvPr/>
          </p:nvGrpSpPr>
          <p:grpSpPr>
            <a:xfrm>
              <a:off x="754392" y="4192979"/>
              <a:ext cx="772979" cy="723057"/>
              <a:chOff x="754392" y="4192979"/>
              <a:chExt cx="772979" cy="723057"/>
            </a:xfrm>
          </p:grpSpPr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C1786FEE-DE9F-4354-8F22-C874C6FF2552}"/>
                  </a:ext>
                </a:extLst>
              </p:cNvPr>
              <p:cNvSpPr/>
              <p:nvPr/>
            </p:nvSpPr>
            <p:spPr>
              <a:xfrm>
                <a:off x="754392" y="4192979"/>
                <a:ext cx="772979" cy="360000"/>
              </a:xfrm>
              <a:prstGeom prst="rect">
                <a:avLst/>
              </a:prstGeom>
              <a:ln>
                <a:solidFill>
                  <a:srgbClr val="FFC000"/>
                </a:solidFill>
              </a:ln>
            </p:spPr>
            <p:txBody>
              <a:bodyPr wrap="square">
                <a:spAutoFit/>
              </a:bodyPr>
              <a:lstStyle/>
              <a:p>
                <a:pPr algn="r"/>
                <a:r>
                  <a:rPr lang="fr-FR" sz="2200" dirty="0">
                    <a:solidFill>
                      <a:srgbClr val="FFC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0,01</a:t>
                </a:r>
                <a:endParaRPr lang="fr-FR" sz="2200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DB1C27BD-5420-4603-82A0-10071CFC3DEE}"/>
                  </a:ext>
                </a:extLst>
              </p:cNvPr>
              <p:cNvSpPr/>
              <p:nvPr/>
            </p:nvSpPr>
            <p:spPr>
              <a:xfrm>
                <a:off x="754392" y="4556036"/>
                <a:ext cx="772979" cy="360000"/>
              </a:xfrm>
              <a:prstGeom prst="rect">
                <a:avLst/>
              </a:prstGeom>
              <a:ln>
                <a:solidFill>
                  <a:srgbClr val="FFC000"/>
                </a:solidFill>
              </a:ln>
            </p:spPr>
            <p:txBody>
              <a:bodyPr wrap="square">
                <a:spAutoFit/>
              </a:bodyPr>
              <a:lstStyle/>
              <a:p>
                <a:pPr algn="r"/>
                <a:r>
                  <a:rPr lang="fr-FR" sz="2200" dirty="0">
                    <a:solidFill>
                      <a:srgbClr val="FFC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0,01</a:t>
                </a:r>
                <a:endParaRPr lang="fr-FR" sz="2200" dirty="0">
                  <a:solidFill>
                    <a:srgbClr val="FFC000"/>
                  </a:solidFill>
                </a:endParaRPr>
              </a:p>
            </p:txBody>
          </p:sp>
        </p:grp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89787030-BACC-4D70-8C09-FE60011F8743}"/>
                </a:ext>
              </a:extLst>
            </p:cNvPr>
            <p:cNvSpPr/>
            <p:nvPr/>
          </p:nvSpPr>
          <p:spPr>
            <a:xfrm>
              <a:off x="754392" y="4916036"/>
              <a:ext cx="772979" cy="3600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200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0,01</a:t>
              </a:r>
              <a:endParaRPr lang="fr-FR" sz="2200" dirty="0">
                <a:solidFill>
                  <a:srgbClr val="FFC000"/>
                </a:solidFill>
              </a:endParaRPr>
            </a:p>
          </p:txBody>
        </p:sp>
      </p:grpSp>
      <p:sp>
        <p:nvSpPr>
          <p:cNvPr id="76" name="TextShape 1">
            <a:extLst>
              <a:ext uri="{FF2B5EF4-FFF2-40B4-BE49-F238E27FC236}">
                <a16:creationId xmlns:a16="http://schemas.microsoft.com/office/drawing/2014/main" id="{C94AA89F-673B-4DB8-ACA3-8117C314B066}"/>
              </a:ext>
            </a:extLst>
          </p:cNvPr>
          <p:cNvSpPr txBox="1"/>
          <p:nvPr/>
        </p:nvSpPr>
        <p:spPr>
          <a:xfrm>
            <a:off x="139338" y="134280"/>
            <a:ext cx="2138669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ZoneTexte 76">
            <a:extLst>
              <a:ext uri="{FF2B5EF4-FFF2-40B4-BE49-F238E27FC236}">
                <a16:creationId xmlns:a16="http://schemas.microsoft.com/office/drawing/2014/main" id="{D9D175C9-1026-46CE-9333-3C80C036ACC2}"/>
              </a:ext>
            </a:extLst>
          </p:cNvPr>
          <p:cNvSpPr txBox="1"/>
          <p:nvPr/>
        </p:nvSpPr>
        <p:spPr>
          <a:xfrm>
            <a:off x="5634804" y="3333651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90" name="ZoneTexte 89">
            <a:extLst>
              <a:ext uri="{FF2B5EF4-FFF2-40B4-BE49-F238E27FC236}">
                <a16:creationId xmlns:a16="http://schemas.microsoft.com/office/drawing/2014/main" id="{E32194FF-4C58-4777-83B4-AED67441C42A}"/>
              </a:ext>
            </a:extLst>
          </p:cNvPr>
          <p:cNvSpPr txBox="1"/>
          <p:nvPr/>
        </p:nvSpPr>
        <p:spPr>
          <a:xfrm>
            <a:off x="6135101" y="2524369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91" name="ZoneTexte 90">
            <a:extLst>
              <a:ext uri="{FF2B5EF4-FFF2-40B4-BE49-F238E27FC236}">
                <a16:creationId xmlns:a16="http://schemas.microsoft.com/office/drawing/2014/main" id="{0F8FFC0B-875A-4845-9240-7E0A8096DEC1}"/>
              </a:ext>
            </a:extLst>
          </p:cNvPr>
          <p:cNvSpPr txBox="1"/>
          <p:nvPr/>
        </p:nvSpPr>
        <p:spPr>
          <a:xfrm>
            <a:off x="7194074" y="3430187"/>
            <a:ext cx="5753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92" name="ZoneTexte 91">
            <a:extLst>
              <a:ext uri="{FF2B5EF4-FFF2-40B4-BE49-F238E27FC236}">
                <a16:creationId xmlns:a16="http://schemas.microsoft.com/office/drawing/2014/main" id="{3424ED38-ECC5-4B73-AD6C-34EC14D435A3}"/>
              </a:ext>
            </a:extLst>
          </p:cNvPr>
          <p:cNvSpPr txBox="1"/>
          <p:nvPr/>
        </p:nvSpPr>
        <p:spPr>
          <a:xfrm>
            <a:off x="4022692" y="5282754"/>
            <a:ext cx="495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95" name="ZoneTexte 94">
            <a:extLst>
              <a:ext uri="{FF2B5EF4-FFF2-40B4-BE49-F238E27FC236}">
                <a16:creationId xmlns:a16="http://schemas.microsoft.com/office/drawing/2014/main" id="{D10E456E-36BB-42DD-82E3-CF77159E048A}"/>
              </a:ext>
            </a:extLst>
          </p:cNvPr>
          <p:cNvSpPr txBox="1"/>
          <p:nvPr/>
        </p:nvSpPr>
        <p:spPr>
          <a:xfrm>
            <a:off x="5618262" y="3952241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97" name="ZoneTexte 96">
            <a:extLst>
              <a:ext uri="{FF2B5EF4-FFF2-40B4-BE49-F238E27FC236}">
                <a16:creationId xmlns:a16="http://schemas.microsoft.com/office/drawing/2014/main" id="{E5368BA7-F1A3-461E-9D09-00E3B63B8953}"/>
              </a:ext>
            </a:extLst>
          </p:cNvPr>
          <p:cNvSpPr txBox="1"/>
          <p:nvPr/>
        </p:nvSpPr>
        <p:spPr>
          <a:xfrm>
            <a:off x="5861043" y="4917601"/>
            <a:ext cx="457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98" name="ZoneTexte 97">
            <a:extLst>
              <a:ext uri="{FF2B5EF4-FFF2-40B4-BE49-F238E27FC236}">
                <a16:creationId xmlns:a16="http://schemas.microsoft.com/office/drawing/2014/main" id="{26386958-05EF-4A51-9FE3-3BEFAA53FC45}"/>
              </a:ext>
            </a:extLst>
          </p:cNvPr>
          <p:cNvSpPr txBox="1"/>
          <p:nvPr/>
        </p:nvSpPr>
        <p:spPr>
          <a:xfrm>
            <a:off x="6254254" y="4042036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99" name="ZoneTexte 98">
            <a:extLst>
              <a:ext uri="{FF2B5EF4-FFF2-40B4-BE49-F238E27FC236}">
                <a16:creationId xmlns:a16="http://schemas.microsoft.com/office/drawing/2014/main" id="{36463F1A-51F0-4A9C-A34F-56E63350CE44}"/>
              </a:ext>
            </a:extLst>
          </p:cNvPr>
          <p:cNvSpPr txBox="1"/>
          <p:nvPr/>
        </p:nvSpPr>
        <p:spPr>
          <a:xfrm>
            <a:off x="4608347" y="2330430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00" name="ZoneTexte 99">
            <a:extLst>
              <a:ext uri="{FF2B5EF4-FFF2-40B4-BE49-F238E27FC236}">
                <a16:creationId xmlns:a16="http://schemas.microsoft.com/office/drawing/2014/main" id="{437A87DD-E255-486D-8BAC-3FD738E12E40}"/>
              </a:ext>
            </a:extLst>
          </p:cNvPr>
          <p:cNvSpPr txBox="1"/>
          <p:nvPr/>
        </p:nvSpPr>
        <p:spPr>
          <a:xfrm>
            <a:off x="3657601" y="2897640"/>
            <a:ext cx="2527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01" name="ZoneTexte 100">
            <a:extLst>
              <a:ext uri="{FF2B5EF4-FFF2-40B4-BE49-F238E27FC236}">
                <a16:creationId xmlns:a16="http://schemas.microsoft.com/office/drawing/2014/main" id="{9729A27D-8E65-4EB6-95E6-16DAB38F2DFB}"/>
              </a:ext>
            </a:extLst>
          </p:cNvPr>
          <p:cNvSpPr txBox="1"/>
          <p:nvPr/>
        </p:nvSpPr>
        <p:spPr>
          <a:xfrm>
            <a:off x="4815805" y="3463864"/>
            <a:ext cx="495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02" name="ZoneTexte 101">
            <a:extLst>
              <a:ext uri="{FF2B5EF4-FFF2-40B4-BE49-F238E27FC236}">
                <a16:creationId xmlns:a16="http://schemas.microsoft.com/office/drawing/2014/main" id="{F879B337-5195-4DDD-A762-DA0BF4B4B062}"/>
              </a:ext>
            </a:extLst>
          </p:cNvPr>
          <p:cNvSpPr txBox="1"/>
          <p:nvPr/>
        </p:nvSpPr>
        <p:spPr>
          <a:xfrm>
            <a:off x="8072898" y="4887880"/>
            <a:ext cx="495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98DD2B7B-3035-422B-8909-78E088115A30}"/>
              </a:ext>
            </a:extLst>
          </p:cNvPr>
          <p:cNvGrpSpPr/>
          <p:nvPr/>
        </p:nvGrpSpPr>
        <p:grpSpPr>
          <a:xfrm>
            <a:off x="348566" y="1273057"/>
            <a:ext cx="753644" cy="1090443"/>
            <a:chOff x="348566" y="1273057"/>
            <a:chExt cx="753644" cy="1090443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18EE5697-A417-4332-9518-5A3598B7B442}"/>
                </a:ext>
              </a:extLst>
            </p:cNvPr>
            <p:cNvSpPr/>
            <p:nvPr/>
          </p:nvSpPr>
          <p:spPr>
            <a:xfrm>
              <a:off x="348566" y="1640976"/>
              <a:ext cx="753644" cy="36000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2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lang="fr-FR" sz="2200" dirty="0">
                <a:solidFill>
                  <a:srgbClr val="FF0000"/>
                </a:solidFill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A0F5537A-48D8-4B30-9ECE-E37F37D716AD}"/>
                </a:ext>
              </a:extLst>
            </p:cNvPr>
            <p:cNvSpPr/>
            <p:nvPr/>
          </p:nvSpPr>
          <p:spPr>
            <a:xfrm>
              <a:off x="348566" y="1273057"/>
              <a:ext cx="753644" cy="36000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2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lang="fr-FR" sz="2200" dirty="0">
                <a:solidFill>
                  <a:srgbClr val="FF0000"/>
                </a:solidFill>
              </a:endParaRP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256ED3AF-BE56-4256-A711-6C1EF16066E7}"/>
                </a:ext>
              </a:extLst>
            </p:cNvPr>
            <p:cNvSpPr/>
            <p:nvPr/>
          </p:nvSpPr>
          <p:spPr>
            <a:xfrm>
              <a:off x="348566" y="2003500"/>
              <a:ext cx="753644" cy="36000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2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lang="fr-FR" sz="22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702966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7" grpId="0"/>
      <p:bldP spid="65" grpId="0"/>
      <p:bldP spid="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457200" y="134280"/>
            <a:ext cx="2138669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9" name="TextShape 2"/>
          <p:cNvSpPr txBox="1"/>
          <p:nvPr/>
        </p:nvSpPr>
        <p:spPr>
          <a:xfrm>
            <a:off x="5992836" y="134280"/>
            <a:ext cx="2693603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100 000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10 000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1 000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4211F73-18F6-4FAF-BA00-92595373E9C0}"/>
              </a:ext>
            </a:extLst>
          </p:cNvPr>
          <p:cNvSpPr txBox="1"/>
          <p:nvPr/>
        </p:nvSpPr>
        <p:spPr>
          <a:xfrm>
            <a:off x="5982701" y="3265906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EDC9ACF-4753-48EF-A375-B9185DA78937}"/>
              </a:ext>
            </a:extLst>
          </p:cNvPr>
          <p:cNvSpPr txBox="1"/>
          <p:nvPr/>
        </p:nvSpPr>
        <p:spPr>
          <a:xfrm>
            <a:off x="5927537" y="3973792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E758F21-333C-490D-A371-8F3546CC96F8}"/>
              </a:ext>
            </a:extLst>
          </p:cNvPr>
          <p:cNvSpPr txBox="1"/>
          <p:nvPr/>
        </p:nvSpPr>
        <p:spPr>
          <a:xfrm>
            <a:off x="6135101" y="2524369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A9349444-4BF1-4796-A658-CA16BE9ACFCE}"/>
              </a:ext>
            </a:extLst>
          </p:cNvPr>
          <p:cNvSpPr txBox="1"/>
          <p:nvPr/>
        </p:nvSpPr>
        <p:spPr>
          <a:xfrm>
            <a:off x="7194074" y="3430187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CE14DFD-0658-4BEA-BEED-901806FDAF5D}"/>
              </a:ext>
            </a:extLst>
          </p:cNvPr>
          <p:cNvSpPr txBox="1"/>
          <p:nvPr/>
        </p:nvSpPr>
        <p:spPr>
          <a:xfrm>
            <a:off x="4842111" y="3407075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192DD70-5790-437E-9465-DE8863C5A733}"/>
              </a:ext>
            </a:extLst>
          </p:cNvPr>
          <p:cNvSpPr txBox="1"/>
          <p:nvPr/>
        </p:nvSpPr>
        <p:spPr>
          <a:xfrm>
            <a:off x="5735335" y="4938495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C94D7D62-70D3-4E14-A0BB-BEAC4050E222}"/>
              </a:ext>
            </a:extLst>
          </p:cNvPr>
          <p:cNvSpPr txBox="1"/>
          <p:nvPr/>
        </p:nvSpPr>
        <p:spPr>
          <a:xfrm>
            <a:off x="5352174" y="1972494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9294F8F7-2A31-4FA2-95C5-EDF9A6BF9B51}"/>
              </a:ext>
            </a:extLst>
          </p:cNvPr>
          <p:cNvSpPr txBox="1"/>
          <p:nvPr/>
        </p:nvSpPr>
        <p:spPr>
          <a:xfrm flipH="1" flipV="1">
            <a:off x="8068753" y="2326437"/>
            <a:ext cx="4018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D70E19D9-B02D-47EF-A7B6-3096168002CD}"/>
              </a:ext>
            </a:extLst>
          </p:cNvPr>
          <p:cNvSpPr txBox="1"/>
          <p:nvPr/>
        </p:nvSpPr>
        <p:spPr>
          <a:xfrm>
            <a:off x="7194073" y="2409752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B23CC4DD-ADC9-459E-B9D2-3FB3DAF42C7C}"/>
              </a:ext>
            </a:extLst>
          </p:cNvPr>
          <p:cNvSpPr txBox="1"/>
          <p:nvPr/>
        </p:nvSpPr>
        <p:spPr>
          <a:xfrm>
            <a:off x="4201449" y="4172785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2A83EFDE-C989-4448-A61F-FE5791EAA18C}"/>
              </a:ext>
            </a:extLst>
          </p:cNvPr>
          <p:cNvSpPr txBox="1"/>
          <p:nvPr/>
        </p:nvSpPr>
        <p:spPr>
          <a:xfrm>
            <a:off x="6886060" y="6215901"/>
            <a:ext cx="2433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Ma cible a 10 marques.</a:t>
            </a:r>
          </a:p>
          <a:p>
            <a:r>
              <a:rPr lang="fr-FR" dirty="0">
                <a:solidFill>
                  <a:srgbClr val="00B050"/>
                </a:solidFill>
              </a:rPr>
              <a:t>Quel est mon score 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D7F5D1-9A20-4CCD-B894-FE48DD947D43}"/>
              </a:ext>
            </a:extLst>
          </p:cNvPr>
          <p:cNvSpPr/>
          <p:nvPr/>
        </p:nvSpPr>
        <p:spPr>
          <a:xfrm>
            <a:off x="59418" y="1287141"/>
            <a:ext cx="1475393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100 000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484168F-487F-4D03-A985-2995D8477F86}"/>
              </a:ext>
            </a:extLst>
          </p:cNvPr>
          <p:cNvSpPr/>
          <p:nvPr/>
        </p:nvSpPr>
        <p:spPr>
          <a:xfrm>
            <a:off x="59418" y="1806239"/>
            <a:ext cx="1475393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100 000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FCD8543-1E17-454B-8482-6E826AB0A0C6}"/>
              </a:ext>
            </a:extLst>
          </p:cNvPr>
          <p:cNvSpPr/>
          <p:nvPr/>
        </p:nvSpPr>
        <p:spPr>
          <a:xfrm>
            <a:off x="257273" y="2878312"/>
            <a:ext cx="1277538" cy="52322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10 000</a:t>
            </a:r>
            <a:endParaRPr lang="fr-FR" sz="2800" dirty="0">
              <a:solidFill>
                <a:schemeClr val="accent3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E5D5E60-B4C2-4498-969E-E9B22DE25129}"/>
              </a:ext>
            </a:extLst>
          </p:cNvPr>
          <p:cNvSpPr/>
          <p:nvPr/>
        </p:nvSpPr>
        <p:spPr>
          <a:xfrm>
            <a:off x="257274" y="2355092"/>
            <a:ext cx="1277537" cy="52322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10 000</a:t>
            </a:r>
            <a:endParaRPr lang="fr-FR" sz="2800" dirty="0">
              <a:solidFill>
                <a:schemeClr val="accent3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7203F3A-5BAD-4A02-8C6C-B91F757DFBEB}"/>
              </a:ext>
            </a:extLst>
          </p:cNvPr>
          <p:cNvSpPr/>
          <p:nvPr/>
        </p:nvSpPr>
        <p:spPr>
          <a:xfrm>
            <a:off x="260933" y="3401532"/>
            <a:ext cx="1273878" cy="52322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10 000</a:t>
            </a:r>
            <a:endParaRPr lang="fr-FR" sz="2800" dirty="0">
              <a:solidFill>
                <a:schemeClr val="accent3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19D99A9-E64B-438F-A93D-9AB6F53E2C86}"/>
              </a:ext>
            </a:extLst>
          </p:cNvPr>
          <p:cNvSpPr/>
          <p:nvPr/>
        </p:nvSpPr>
        <p:spPr>
          <a:xfrm>
            <a:off x="250513" y="3924752"/>
            <a:ext cx="1281197" cy="52322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10 000</a:t>
            </a:r>
            <a:endParaRPr lang="fr-FR" sz="2800" dirty="0">
              <a:solidFill>
                <a:schemeClr val="accent3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88531AB-C11D-4B7E-A3CE-582CF841CAB3}"/>
              </a:ext>
            </a:extLst>
          </p:cNvPr>
          <p:cNvSpPr/>
          <p:nvPr/>
        </p:nvSpPr>
        <p:spPr>
          <a:xfrm>
            <a:off x="453263" y="4476193"/>
            <a:ext cx="1080414" cy="52322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1 000</a:t>
            </a:r>
            <a:endParaRPr lang="fr-FR" sz="2800" dirty="0">
              <a:solidFill>
                <a:srgbClr val="00B0F0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797EEF3-AD04-4C11-A4B1-BE84A4A050CE}"/>
              </a:ext>
            </a:extLst>
          </p:cNvPr>
          <p:cNvSpPr/>
          <p:nvPr/>
        </p:nvSpPr>
        <p:spPr>
          <a:xfrm>
            <a:off x="451296" y="4996825"/>
            <a:ext cx="1080414" cy="52322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1 000</a:t>
            </a:r>
            <a:endParaRPr lang="fr-FR" sz="2800" dirty="0">
              <a:solidFill>
                <a:srgbClr val="00B0F0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02F508E-D817-41E1-928C-58BCF6E8B9C5}"/>
              </a:ext>
            </a:extLst>
          </p:cNvPr>
          <p:cNvSpPr/>
          <p:nvPr/>
        </p:nvSpPr>
        <p:spPr>
          <a:xfrm>
            <a:off x="446120" y="5517457"/>
            <a:ext cx="1080414" cy="52322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1 000</a:t>
            </a:r>
            <a:endParaRPr lang="fr-FR" sz="2800" dirty="0">
              <a:solidFill>
                <a:srgbClr val="00B0F0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C44E11B-C27C-4ECF-B553-05E6E0D292F2}"/>
              </a:ext>
            </a:extLst>
          </p:cNvPr>
          <p:cNvSpPr/>
          <p:nvPr/>
        </p:nvSpPr>
        <p:spPr>
          <a:xfrm>
            <a:off x="928048" y="6092811"/>
            <a:ext cx="598486" cy="523220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fr-FR" sz="2800" dirty="0">
              <a:solidFill>
                <a:srgbClr val="FFC000"/>
              </a:solidFill>
            </a:endParaRPr>
          </a:p>
        </p:txBody>
      </p:sp>
      <p:sp>
        <p:nvSpPr>
          <p:cNvPr id="6" name="Accolade fermante 5">
            <a:extLst>
              <a:ext uri="{FF2B5EF4-FFF2-40B4-BE49-F238E27FC236}">
                <a16:creationId xmlns:a16="http://schemas.microsoft.com/office/drawing/2014/main" id="{DDFA27D5-F353-4701-92D1-1E41B0F5287C}"/>
              </a:ext>
            </a:extLst>
          </p:cNvPr>
          <p:cNvSpPr/>
          <p:nvPr/>
        </p:nvSpPr>
        <p:spPr>
          <a:xfrm>
            <a:off x="1534811" y="1287141"/>
            <a:ext cx="248671" cy="1042318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D6ECEEF-9CDA-4E17-AB74-9E3AF6113F0B}"/>
              </a:ext>
            </a:extLst>
          </p:cNvPr>
          <p:cNvSpPr/>
          <p:nvPr/>
        </p:nvSpPr>
        <p:spPr>
          <a:xfrm>
            <a:off x="1818779" y="1528828"/>
            <a:ext cx="1475393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200 000</a:t>
            </a:r>
            <a:endParaRPr lang="fr-F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96033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90992C35-A115-42E0-A90D-B56F4AB9BF7B}"/>
              </a:ext>
            </a:extLst>
          </p:cNvPr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0,1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0,01</a:t>
            </a:r>
          </a:p>
        </p:txBody>
      </p:sp>
      <p:sp>
        <p:nvSpPr>
          <p:cNvPr id="8" name="TextShape 1">
            <a:extLst>
              <a:ext uri="{FF2B5EF4-FFF2-40B4-BE49-F238E27FC236}">
                <a16:creationId xmlns:a16="http://schemas.microsoft.com/office/drawing/2014/main" id="{A6D13F0D-4669-4F1C-8400-DAE10C0C7E90}"/>
              </a:ext>
            </a:extLst>
          </p:cNvPr>
          <p:cNvSpPr txBox="1"/>
          <p:nvPr/>
        </p:nvSpPr>
        <p:spPr>
          <a:xfrm>
            <a:off x="139338" y="134280"/>
            <a:ext cx="2138669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62A6C3B-46DD-488F-823B-62BCDCBBFF8F}"/>
              </a:ext>
            </a:extLst>
          </p:cNvPr>
          <p:cNvSpPr txBox="1"/>
          <p:nvPr/>
        </p:nvSpPr>
        <p:spPr>
          <a:xfrm>
            <a:off x="0" y="1254439"/>
            <a:ext cx="53499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accent1"/>
                </a:solidFill>
              </a:rPr>
              <a:t>Ma cible a 12 marques.</a:t>
            </a:r>
          </a:p>
          <a:p>
            <a:r>
              <a:rPr lang="fr-FR" sz="2000" dirty="0">
                <a:solidFill>
                  <a:schemeClr val="accent1"/>
                </a:solidFill>
              </a:rPr>
              <a:t>Mon score est de 14,34.</a:t>
            </a:r>
          </a:p>
          <a:p>
            <a:r>
              <a:rPr lang="fr-FR" sz="2000" dirty="0">
                <a:solidFill>
                  <a:schemeClr val="accent1"/>
                </a:solidFill>
              </a:rPr>
              <a:t>Comment placer ces 12 marques ?</a:t>
            </a:r>
          </a:p>
        </p:txBody>
      </p:sp>
    </p:spTree>
    <p:extLst>
      <p:ext uri="{BB962C8B-B14F-4D97-AF65-F5344CB8AC3E}">
        <p14:creationId xmlns:p14="http://schemas.microsoft.com/office/powerpoint/2010/main" val="104100916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B5502E5-4203-415D-8658-596D16B8725F}"/>
              </a:ext>
            </a:extLst>
          </p:cNvPr>
          <p:cNvSpPr/>
          <p:nvPr/>
        </p:nvSpPr>
        <p:spPr>
          <a:xfrm>
            <a:off x="2162784" y="6153742"/>
            <a:ext cx="1178528" cy="61555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fr-FR" sz="3400" dirty="0"/>
              <a:t>14,34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7A0EB64-418F-44AF-9FC8-52168F20C462}"/>
              </a:ext>
            </a:extLst>
          </p:cNvPr>
          <p:cNvSpPr/>
          <p:nvPr/>
        </p:nvSpPr>
        <p:spPr>
          <a:xfrm>
            <a:off x="-18129" y="2967335"/>
            <a:ext cx="2967479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400" dirty="0"/>
              <a:t>1 x      </a:t>
            </a:r>
            <a:r>
              <a:rPr lang="fr-FR" sz="3400" dirty="0">
                <a:solidFill>
                  <a:srgbClr val="FF0000"/>
                </a:solidFill>
              </a:rPr>
              <a:t>10 =    10</a:t>
            </a:r>
            <a:endParaRPr lang="fr-FR" sz="34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05FB4CC-4027-4EA5-91E9-69EB8AE3BDA9}"/>
              </a:ext>
            </a:extLst>
          </p:cNvPr>
          <p:cNvSpPr/>
          <p:nvPr/>
        </p:nvSpPr>
        <p:spPr>
          <a:xfrm>
            <a:off x="-18130" y="3810009"/>
            <a:ext cx="464033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400" dirty="0"/>
              <a:t>4 x        </a:t>
            </a:r>
            <a:r>
              <a:rPr lang="fr-FR" sz="3400" dirty="0">
                <a:solidFill>
                  <a:srgbClr val="92D050"/>
                </a:solidFill>
              </a:rPr>
              <a:t>1 =      4</a:t>
            </a:r>
            <a:endParaRPr lang="fr-FR" sz="34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E52BBE1-4273-4B8E-95C6-FC998BABE173}"/>
              </a:ext>
            </a:extLst>
          </p:cNvPr>
          <p:cNvSpPr/>
          <p:nvPr/>
        </p:nvSpPr>
        <p:spPr>
          <a:xfrm>
            <a:off x="-16619" y="4597273"/>
            <a:ext cx="3185487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400" dirty="0"/>
              <a:t>3 x     </a:t>
            </a:r>
            <a:r>
              <a:rPr lang="fr-FR" sz="3400" dirty="0">
                <a:solidFill>
                  <a:srgbClr val="00B0F0"/>
                </a:solidFill>
              </a:rPr>
              <a:t>0,1 =     0,3</a:t>
            </a:r>
            <a:endParaRPr lang="fr-FR" sz="34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130A05E-3E70-4C1E-AB33-C85372227CDD}"/>
              </a:ext>
            </a:extLst>
          </p:cNvPr>
          <p:cNvSpPr/>
          <p:nvPr/>
        </p:nvSpPr>
        <p:spPr>
          <a:xfrm>
            <a:off x="-105332" y="5439947"/>
            <a:ext cx="362645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400" dirty="0">
                <a:solidFill>
                  <a:srgbClr val="FF0000"/>
                </a:solidFill>
              </a:rPr>
              <a:t> </a:t>
            </a:r>
            <a:r>
              <a:rPr lang="fr-FR" sz="3400" dirty="0"/>
              <a:t>4 x   </a:t>
            </a:r>
            <a:r>
              <a:rPr lang="fr-FR" sz="3400" dirty="0">
                <a:solidFill>
                  <a:srgbClr val="FFC000"/>
                </a:solidFill>
              </a:rPr>
              <a:t>0,01 =     0,04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CAF4C70A-7923-4B0F-868D-40B662A94A19}"/>
              </a:ext>
            </a:extLst>
          </p:cNvPr>
          <p:cNvSpPr txBox="1"/>
          <p:nvPr/>
        </p:nvSpPr>
        <p:spPr>
          <a:xfrm>
            <a:off x="0" y="1254439"/>
            <a:ext cx="53499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accent1"/>
                </a:solidFill>
              </a:rPr>
              <a:t>Ma cible a 12 marques.</a:t>
            </a:r>
          </a:p>
          <a:p>
            <a:r>
              <a:rPr lang="fr-FR" sz="2000" dirty="0">
                <a:solidFill>
                  <a:schemeClr val="accent1"/>
                </a:solidFill>
              </a:rPr>
              <a:t>Mon score est de 14,34.</a:t>
            </a:r>
          </a:p>
          <a:p>
            <a:r>
              <a:rPr lang="fr-FR" sz="2000" dirty="0">
                <a:solidFill>
                  <a:schemeClr val="accent1"/>
                </a:solidFill>
              </a:rPr>
              <a:t>Comment placer ces 12 marques ?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FBA7EBE-9659-41B4-82B5-7907671DEE4D}"/>
              </a:ext>
            </a:extLst>
          </p:cNvPr>
          <p:cNvSpPr/>
          <p:nvPr/>
        </p:nvSpPr>
        <p:spPr>
          <a:xfrm>
            <a:off x="1989040" y="2992993"/>
            <a:ext cx="1279746" cy="307223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653E4F3-2980-421A-9739-BEF477227888}"/>
              </a:ext>
            </a:extLst>
          </p:cNvPr>
          <p:cNvSpPr/>
          <p:nvPr/>
        </p:nvSpPr>
        <p:spPr>
          <a:xfrm>
            <a:off x="24482" y="3061156"/>
            <a:ext cx="292459" cy="307223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7FAA61D-0190-44CA-8B98-1872DFB8DA2D}"/>
              </a:ext>
            </a:extLst>
          </p:cNvPr>
          <p:cNvSpPr/>
          <p:nvPr/>
        </p:nvSpPr>
        <p:spPr>
          <a:xfrm>
            <a:off x="-18609" y="6153741"/>
            <a:ext cx="1607812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fr-FR" sz="3200" dirty="0"/>
              <a:t>12 </a:t>
            </a:r>
            <a:r>
              <a:rPr lang="fr-FR" sz="2000" dirty="0"/>
              <a:t>marques</a:t>
            </a:r>
            <a:endParaRPr lang="fr-FR" sz="3200" dirty="0"/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096FC883-24E9-48B8-A69D-702D7BC5C0FB}"/>
              </a:ext>
            </a:extLst>
          </p:cNvPr>
          <p:cNvSpPr txBox="1"/>
          <p:nvPr/>
        </p:nvSpPr>
        <p:spPr>
          <a:xfrm>
            <a:off x="5876320" y="3703859"/>
            <a:ext cx="4968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11AD0369-5A73-4D89-B044-78915CBA6D47}"/>
              </a:ext>
            </a:extLst>
          </p:cNvPr>
          <p:cNvGrpSpPr/>
          <p:nvPr/>
        </p:nvGrpSpPr>
        <p:grpSpPr>
          <a:xfrm>
            <a:off x="4856944" y="2490416"/>
            <a:ext cx="2813389" cy="2691204"/>
            <a:chOff x="4856944" y="2490416"/>
            <a:chExt cx="2813389" cy="2691204"/>
          </a:xfrm>
        </p:grpSpPr>
        <p:sp>
          <p:nvSpPr>
            <p:cNvPr id="32" name="ZoneTexte 31">
              <a:extLst>
                <a:ext uri="{FF2B5EF4-FFF2-40B4-BE49-F238E27FC236}">
                  <a16:creationId xmlns:a16="http://schemas.microsoft.com/office/drawing/2014/main" id="{FB136157-D298-474F-9B0F-05E5A3E96E9A}"/>
                </a:ext>
              </a:extLst>
            </p:cNvPr>
            <p:cNvSpPr txBox="1"/>
            <p:nvPr/>
          </p:nvSpPr>
          <p:spPr>
            <a:xfrm>
              <a:off x="7126597" y="3818842"/>
              <a:ext cx="54373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4C16CCF9-1131-4156-8F52-F610B3622164}"/>
                </a:ext>
              </a:extLst>
            </p:cNvPr>
            <p:cNvSpPr txBox="1"/>
            <p:nvPr/>
          </p:nvSpPr>
          <p:spPr>
            <a:xfrm>
              <a:off x="5055959" y="4473734"/>
              <a:ext cx="526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76F8CCB7-3BFE-45DE-8EE3-8E9F90D47434}"/>
                </a:ext>
              </a:extLst>
            </p:cNvPr>
            <p:cNvSpPr txBox="1"/>
            <p:nvPr/>
          </p:nvSpPr>
          <p:spPr>
            <a:xfrm>
              <a:off x="6132256" y="2490416"/>
              <a:ext cx="5623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B2B48A2F-66F4-4445-9B89-7BF9F18180EE}"/>
                </a:ext>
              </a:extLst>
            </p:cNvPr>
            <p:cNvSpPr txBox="1"/>
            <p:nvPr/>
          </p:nvSpPr>
          <p:spPr>
            <a:xfrm>
              <a:off x="4856944" y="3117638"/>
              <a:ext cx="49523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</p:grp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511DD605-ED32-45DA-8888-910806807C7A}"/>
              </a:ext>
            </a:extLst>
          </p:cNvPr>
          <p:cNvGrpSpPr/>
          <p:nvPr/>
        </p:nvGrpSpPr>
        <p:grpSpPr>
          <a:xfrm>
            <a:off x="4201449" y="1972494"/>
            <a:ext cx="4143069" cy="2908177"/>
            <a:chOff x="4201449" y="1972494"/>
            <a:chExt cx="4143069" cy="2908177"/>
          </a:xfrm>
        </p:grpSpPr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A38756A1-4AFE-460E-BC96-457ABC07C213}"/>
                </a:ext>
              </a:extLst>
            </p:cNvPr>
            <p:cNvSpPr txBox="1"/>
            <p:nvPr/>
          </p:nvSpPr>
          <p:spPr>
            <a:xfrm>
              <a:off x="5352174" y="1972494"/>
              <a:ext cx="49719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9066CFF4-03BE-4414-AF8E-AEF76C20699F}"/>
                </a:ext>
              </a:extLst>
            </p:cNvPr>
            <p:cNvSpPr txBox="1"/>
            <p:nvPr/>
          </p:nvSpPr>
          <p:spPr>
            <a:xfrm>
              <a:off x="4201449" y="4172785"/>
              <a:ext cx="47973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51" name="ZoneTexte 50">
              <a:extLst>
                <a:ext uri="{FF2B5EF4-FFF2-40B4-BE49-F238E27FC236}">
                  <a16:creationId xmlns:a16="http://schemas.microsoft.com/office/drawing/2014/main" id="{D28E22A7-33A0-4B7F-B86A-37F5F7B9353A}"/>
                </a:ext>
              </a:extLst>
            </p:cNvPr>
            <p:cNvSpPr txBox="1"/>
            <p:nvPr/>
          </p:nvSpPr>
          <p:spPr>
            <a:xfrm>
              <a:off x="7810844" y="3320245"/>
              <a:ext cx="53367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</p:grpSp>
      <p:sp>
        <p:nvSpPr>
          <p:cNvPr id="42" name="ZoneTexte 41">
            <a:extLst>
              <a:ext uri="{FF2B5EF4-FFF2-40B4-BE49-F238E27FC236}">
                <a16:creationId xmlns:a16="http://schemas.microsoft.com/office/drawing/2014/main" id="{BA08B8D1-886F-4E42-9829-17FC73C8A92C}"/>
              </a:ext>
            </a:extLst>
          </p:cNvPr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0,1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0,01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F72A3312-CBCC-4838-8A66-DFFE8F3E71FC}"/>
              </a:ext>
            </a:extLst>
          </p:cNvPr>
          <p:cNvGrpSpPr/>
          <p:nvPr/>
        </p:nvGrpSpPr>
        <p:grpSpPr>
          <a:xfrm>
            <a:off x="4558320" y="1232218"/>
            <a:ext cx="3804387" cy="5609057"/>
            <a:chOff x="4558320" y="1232218"/>
            <a:chExt cx="3804387" cy="5609057"/>
          </a:xfrm>
        </p:grpSpPr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9ADD6C6D-77C3-4056-BE7F-316845D166B0}"/>
                </a:ext>
              </a:extLst>
            </p:cNvPr>
            <p:cNvSpPr txBox="1"/>
            <p:nvPr/>
          </p:nvSpPr>
          <p:spPr>
            <a:xfrm>
              <a:off x="4558320" y="5711283"/>
              <a:ext cx="4705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CE8F1C6B-B994-4888-B28B-FB1E6C9D878D}"/>
                </a:ext>
              </a:extLst>
            </p:cNvPr>
            <p:cNvSpPr txBox="1"/>
            <p:nvPr/>
          </p:nvSpPr>
          <p:spPr>
            <a:xfrm>
              <a:off x="6175313" y="1232218"/>
              <a:ext cx="5623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AC237573-43F8-4BF9-A7DB-AAD97C1378D9}"/>
                </a:ext>
              </a:extLst>
            </p:cNvPr>
            <p:cNvSpPr txBox="1"/>
            <p:nvPr/>
          </p:nvSpPr>
          <p:spPr>
            <a:xfrm>
              <a:off x="6455348" y="6133389"/>
              <a:ext cx="4705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52" name="ZoneTexte 51">
              <a:extLst>
                <a:ext uri="{FF2B5EF4-FFF2-40B4-BE49-F238E27FC236}">
                  <a16:creationId xmlns:a16="http://schemas.microsoft.com/office/drawing/2014/main" id="{D19688E5-AC3F-417D-A345-9364BCA5A056}"/>
                </a:ext>
              </a:extLst>
            </p:cNvPr>
            <p:cNvSpPr txBox="1"/>
            <p:nvPr/>
          </p:nvSpPr>
          <p:spPr>
            <a:xfrm>
              <a:off x="7892108" y="2136473"/>
              <a:ext cx="4705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</p:grpSp>
      <p:sp>
        <p:nvSpPr>
          <p:cNvPr id="35" name="TextShape 1">
            <a:extLst>
              <a:ext uri="{FF2B5EF4-FFF2-40B4-BE49-F238E27FC236}">
                <a16:creationId xmlns:a16="http://schemas.microsoft.com/office/drawing/2014/main" id="{F14F9AC4-AEFD-44D3-B16B-CD40BF8661EE}"/>
              </a:ext>
            </a:extLst>
          </p:cNvPr>
          <p:cNvSpPr txBox="1"/>
          <p:nvPr/>
        </p:nvSpPr>
        <p:spPr>
          <a:xfrm>
            <a:off x="139338" y="134280"/>
            <a:ext cx="2138669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280342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5" grpId="0"/>
      <p:bldP spid="26" grpId="0"/>
      <p:bldP spid="27" grpId="0"/>
      <p:bldP spid="28" grpId="0"/>
      <p:bldP spid="22" grpId="0" animBg="1"/>
      <p:bldP spid="23" grpId="0" animBg="1"/>
      <p:bldP spid="24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22" name="ZoneTexte 21">
            <a:extLst>
              <a:ext uri="{FF2B5EF4-FFF2-40B4-BE49-F238E27FC236}">
                <a16:creationId xmlns:a16="http://schemas.microsoft.com/office/drawing/2014/main" id="{2A83EFDE-C989-4448-A61F-FE5791EAA18C}"/>
              </a:ext>
            </a:extLst>
          </p:cNvPr>
          <p:cNvSpPr txBox="1"/>
          <p:nvPr/>
        </p:nvSpPr>
        <p:spPr>
          <a:xfrm>
            <a:off x="0" y="1327981"/>
            <a:ext cx="41901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chemeClr val="accent6"/>
                </a:solidFill>
              </a:rPr>
              <a:t>Ma cible a 10 marques.</a:t>
            </a:r>
          </a:p>
          <a:p>
            <a:pPr algn="ctr"/>
            <a:endParaRPr lang="fr-FR" sz="3200" dirty="0">
              <a:solidFill>
                <a:schemeClr val="accent6"/>
              </a:solidFill>
            </a:endParaRPr>
          </a:p>
          <a:p>
            <a:r>
              <a:rPr lang="fr-FR" sz="3200" dirty="0">
                <a:solidFill>
                  <a:schemeClr val="accent6"/>
                </a:solidFill>
              </a:rPr>
              <a:t>Quel est mon score ?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6D31592D-6653-4B4E-B517-41D5450C6BA3}"/>
              </a:ext>
            </a:extLst>
          </p:cNvPr>
          <p:cNvSpPr txBox="1"/>
          <p:nvPr/>
        </p:nvSpPr>
        <p:spPr>
          <a:xfrm>
            <a:off x="5634804" y="3333651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D49DBE29-1FC1-4C72-B728-DAA47945C745}"/>
              </a:ext>
            </a:extLst>
          </p:cNvPr>
          <p:cNvSpPr txBox="1"/>
          <p:nvPr/>
        </p:nvSpPr>
        <p:spPr>
          <a:xfrm>
            <a:off x="6135101" y="2524369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8FD0F9F0-DB82-4BAA-8F51-49A8A3AB826B}"/>
              </a:ext>
            </a:extLst>
          </p:cNvPr>
          <p:cNvSpPr txBox="1"/>
          <p:nvPr/>
        </p:nvSpPr>
        <p:spPr>
          <a:xfrm>
            <a:off x="4022692" y="5282754"/>
            <a:ext cx="495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66EF783B-24E4-4547-AAC6-EF46EF3CA2BF}"/>
              </a:ext>
            </a:extLst>
          </p:cNvPr>
          <p:cNvSpPr txBox="1"/>
          <p:nvPr/>
        </p:nvSpPr>
        <p:spPr>
          <a:xfrm>
            <a:off x="5735335" y="4938495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E096827B-A84D-4314-AE10-FF38595128F9}"/>
              </a:ext>
            </a:extLst>
          </p:cNvPr>
          <p:cNvSpPr txBox="1"/>
          <p:nvPr/>
        </p:nvSpPr>
        <p:spPr>
          <a:xfrm flipH="1" flipV="1">
            <a:off x="8068753" y="2326437"/>
            <a:ext cx="4018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EAC542A8-E9C5-4F72-BE70-92BDA7AB7E93}"/>
              </a:ext>
            </a:extLst>
          </p:cNvPr>
          <p:cNvSpPr txBox="1"/>
          <p:nvPr/>
        </p:nvSpPr>
        <p:spPr>
          <a:xfrm>
            <a:off x="7769437" y="3982062"/>
            <a:ext cx="457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97A84848-41A6-4FE4-9CE8-540F62856DB5}"/>
              </a:ext>
            </a:extLst>
          </p:cNvPr>
          <p:cNvSpPr txBox="1"/>
          <p:nvPr/>
        </p:nvSpPr>
        <p:spPr>
          <a:xfrm>
            <a:off x="6254254" y="4042036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48F475F7-310D-4A0B-AC43-43C936DD9851}"/>
              </a:ext>
            </a:extLst>
          </p:cNvPr>
          <p:cNvSpPr txBox="1"/>
          <p:nvPr/>
        </p:nvSpPr>
        <p:spPr>
          <a:xfrm>
            <a:off x="3657601" y="2897640"/>
            <a:ext cx="2527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0EE5E74A-7AC0-4988-B475-B33F0CBCB833}"/>
              </a:ext>
            </a:extLst>
          </p:cNvPr>
          <p:cNvSpPr txBox="1"/>
          <p:nvPr/>
        </p:nvSpPr>
        <p:spPr>
          <a:xfrm>
            <a:off x="4815805" y="3463864"/>
            <a:ext cx="495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4DB7910C-CE12-4541-831F-7A85AEDE6DEA}"/>
              </a:ext>
            </a:extLst>
          </p:cNvPr>
          <p:cNvSpPr txBox="1"/>
          <p:nvPr/>
        </p:nvSpPr>
        <p:spPr>
          <a:xfrm>
            <a:off x="8072898" y="4887880"/>
            <a:ext cx="495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FB003AE6-1A6A-437A-88BF-4DFE85A001C1}"/>
              </a:ext>
            </a:extLst>
          </p:cNvPr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0,1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0,01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0,001</a:t>
            </a:r>
          </a:p>
        </p:txBody>
      </p:sp>
      <p:sp>
        <p:nvSpPr>
          <p:cNvPr id="26" name="TextShape 2">
            <a:extLst>
              <a:ext uri="{FF2B5EF4-FFF2-40B4-BE49-F238E27FC236}">
                <a16:creationId xmlns:a16="http://schemas.microsoft.com/office/drawing/2014/main" id="{1D6EE435-8E2B-4FF5-BAE7-31AE30B34DA7}"/>
              </a:ext>
            </a:extLst>
          </p:cNvPr>
          <p:cNvSpPr txBox="1"/>
          <p:nvPr/>
        </p:nvSpPr>
        <p:spPr>
          <a:xfrm>
            <a:off x="139338" y="135210"/>
            <a:ext cx="2138669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180314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24E54D5-BAEB-4DA3-AC98-1DB6CD5B123A}"/>
              </a:ext>
            </a:extLst>
          </p:cNvPr>
          <p:cNvSpPr/>
          <p:nvPr/>
        </p:nvSpPr>
        <p:spPr>
          <a:xfrm>
            <a:off x="5992836" y="-61164"/>
            <a:ext cx="329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chemeClr val="accent6"/>
                </a:solidFill>
              </a:rPr>
              <a:t>Ma cible a 10 marques.</a:t>
            </a:r>
          </a:p>
          <a:p>
            <a:r>
              <a:rPr lang="fr-FR" sz="2400" dirty="0">
                <a:solidFill>
                  <a:schemeClr val="accent6"/>
                </a:solidFill>
              </a:rPr>
              <a:t>Quel est mon score ?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914980D-0E0C-4E23-B0F9-97AE6A0D3073}"/>
              </a:ext>
            </a:extLst>
          </p:cNvPr>
          <p:cNvSpPr/>
          <p:nvPr/>
        </p:nvSpPr>
        <p:spPr>
          <a:xfrm>
            <a:off x="396093" y="2731247"/>
            <a:ext cx="727819" cy="36000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2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0,1</a:t>
            </a:r>
            <a:endParaRPr lang="fr-FR" sz="2200" dirty="0">
              <a:solidFill>
                <a:schemeClr val="accent3"/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1597996-57DD-41D3-93B8-3BD2B48655BB}"/>
              </a:ext>
            </a:extLst>
          </p:cNvPr>
          <p:cNvSpPr/>
          <p:nvPr/>
        </p:nvSpPr>
        <p:spPr>
          <a:xfrm>
            <a:off x="434762" y="3466178"/>
            <a:ext cx="843136" cy="430887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2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0,01</a:t>
            </a:r>
            <a:endParaRPr lang="fr-FR" sz="2200" dirty="0">
              <a:solidFill>
                <a:srgbClr val="00B0F0"/>
              </a:solidFill>
            </a:endParaRPr>
          </a:p>
        </p:txBody>
      </p:sp>
      <p:sp>
        <p:nvSpPr>
          <p:cNvPr id="53" name="Accolade fermante 52">
            <a:extLst>
              <a:ext uri="{FF2B5EF4-FFF2-40B4-BE49-F238E27FC236}">
                <a16:creationId xmlns:a16="http://schemas.microsoft.com/office/drawing/2014/main" id="{4C5B2E6B-725C-40E8-8027-12064C500E8B}"/>
              </a:ext>
            </a:extLst>
          </p:cNvPr>
          <p:cNvSpPr/>
          <p:nvPr/>
        </p:nvSpPr>
        <p:spPr>
          <a:xfrm>
            <a:off x="1611683" y="1667944"/>
            <a:ext cx="190338" cy="671432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CCC922C-9C6B-46A2-9830-4AF7A7513E2C}"/>
              </a:ext>
            </a:extLst>
          </p:cNvPr>
          <p:cNvSpPr/>
          <p:nvPr/>
        </p:nvSpPr>
        <p:spPr>
          <a:xfrm>
            <a:off x="1817085" y="1758868"/>
            <a:ext cx="702807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55" name="Accolade fermante 54">
            <a:extLst>
              <a:ext uri="{FF2B5EF4-FFF2-40B4-BE49-F238E27FC236}">
                <a16:creationId xmlns:a16="http://schemas.microsoft.com/office/drawing/2014/main" id="{66BA42E4-3350-4EFE-820F-20F698A2CFF5}"/>
              </a:ext>
            </a:extLst>
          </p:cNvPr>
          <p:cNvSpPr/>
          <p:nvPr/>
        </p:nvSpPr>
        <p:spPr>
          <a:xfrm>
            <a:off x="1588401" y="2374091"/>
            <a:ext cx="186940" cy="1116852"/>
          </a:xfrm>
          <a:prstGeom prst="rightBrac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BDFA6D4-8A63-48AE-813F-23EC89FD954D}"/>
              </a:ext>
            </a:extLst>
          </p:cNvPr>
          <p:cNvSpPr/>
          <p:nvPr/>
        </p:nvSpPr>
        <p:spPr>
          <a:xfrm>
            <a:off x="2169791" y="2617587"/>
            <a:ext cx="700202" cy="52322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0,3</a:t>
            </a:r>
            <a:endParaRPr lang="fr-FR" sz="2800" dirty="0">
              <a:solidFill>
                <a:schemeClr val="accent3"/>
              </a:solidFill>
            </a:endParaRPr>
          </a:p>
        </p:txBody>
      </p:sp>
      <p:sp>
        <p:nvSpPr>
          <p:cNvPr id="57" name="Accolade fermante 56">
            <a:extLst>
              <a:ext uri="{FF2B5EF4-FFF2-40B4-BE49-F238E27FC236}">
                <a16:creationId xmlns:a16="http://schemas.microsoft.com/office/drawing/2014/main" id="{56409DA1-642B-4C5C-8FF0-DB5470FC0447}"/>
              </a:ext>
            </a:extLst>
          </p:cNvPr>
          <p:cNvSpPr/>
          <p:nvPr/>
        </p:nvSpPr>
        <p:spPr>
          <a:xfrm>
            <a:off x="1624841" y="3490944"/>
            <a:ext cx="177180" cy="414931"/>
          </a:xfrm>
          <a:prstGeom prst="rightBrac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D072358-1880-4736-98E6-6FF62D225320}"/>
              </a:ext>
            </a:extLst>
          </p:cNvPr>
          <p:cNvSpPr/>
          <p:nvPr/>
        </p:nvSpPr>
        <p:spPr>
          <a:xfrm>
            <a:off x="2173760" y="3411947"/>
            <a:ext cx="927657" cy="52322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0,01</a:t>
            </a:r>
            <a:endParaRPr lang="fr-FR" sz="2800" dirty="0">
              <a:solidFill>
                <a:srgbClr val="00B0F0"/>
              </a:solidFill>
            </a:endParaRPr>
          </a:p>
        </p:txBody>
      </p:sp>
      <p:sp>
        <p:nvSpPr>
          <p:cNvPr id="59" name="Accolade fermante 58">
            <a:extLst>
              <a:ext uri="{FF2B5EF4-FFF2-40B4-BE49-F238E27FC236}">
                <a16:creationId xmlns:a16="http://schemas.microsoft.com/office/drawing/2014/main" id="{C7FB3EF4-A9E9-4CAF-BC26-F3160E284B7B}"/>
              </a:ext>
            </a:extLst>
          </p:cNvPr>
          <p:cNvSpPr/>
          <p:nvPr/>
        </p:nvSpPr>
        <p:spPr>
          <a:xfrm>
            <a:off x="1588401" y="3927401"/>
            <a:ext cx="209088" cy="1692000"/>
          </a:xfrm>
          <a:prstGeom prst="rightBrac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C000"/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086E000-EBBB-4592-BBD0-1B2AEF5BCD3F}"/>
              </a:ext>
            </a:extLst>
          </p:cNvPr>
          <p:cNvSpPr/>
          <p:nvPr/>
        </p:nvSpPr>
        <p:spPr>
          <a:xfrm>
            <a:off x="2157520" y="4456069"/>
            <a:ext cx="1126706" cy="523220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0,004</a:t>
            </a:r>
            <a:endParaRPr lang="fr-FR" sz="2800" dirty="0">
              <a:solidFill>
                <a:srgbClr val="FFC000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C91CF4A-FFC4-4EF9-BE4A-DB73ED95E9AB}"/>
              </a:ext>
            </a:extLst>
          </p:cNvPr>
          <p:cNvSpPr/>
          <p:nvPr/>
        </p:nvSpPr>
        <p:spPr>
          <a:xfrm>
            <a:off x="1783482" y="1590606"/>
            <a:ext cx="1596586" cy="369214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043E1D58-5335-4CDB-A2CB-AF77FB0DA9BD}"/>
              </a:ext>
            </a:extLst>
          </p:cNvPr>
          <p:cNvSpPr/>
          <p:nvPr/>
        </p:nvSpPr>
        <p:spPr>
          <a:xfrm>
            <a:off x="1987118" y="5315456"/>
            <a:ext cx="1319886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20,314</a:t>
            </a:r>
            <a:endParaRPr lang="fr-FR" sz="2800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B50CC1E-94DF-429E-BCB3-B46D58423E8C}"/>
              </a:ext>
            </a:extLst>
          </p:cNvPr>
          <p:cNvSpPr txBox="1"/>
          <p:nvPr/>
        </p:nvSpPr>
        <p:spPr>
          <a:xfrm>
            <a:off x="1792287" y="2036829"/>
            <a:ext cx="5424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+</a:t>
            </a: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7F22C4D5-D5B7-484A-9BDC-1DCDF0B48BC8}"/>
              </a:ext>
            </a:extLst>
          </p:cNvPr>
          <p:cNvSpPr txBox="1"/>
          <p:nvPr/>
        </p:nvSpPr>
        <p:spPr>
          <a:xfrm>
            <a:off x="1746612" y="2903696"/>
            <a:ext cx="7535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+</a:t>
            </a:r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id="{6C8D9E2C-3AED-44F9-983C-C2769665BC6E}"/>
              </a:ext>
            </a:extLst>
          </p:cNvPr>
          <p:cNvSpPr txBox="1"/>
          <p:nvPr/>
        </p:nvSpPr>
        <p:spPr>
          <a:xfrm>
            <a:off x="1746612" y="3976397"/>
            <a:ext cx="5424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+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047A5AAA-63EC-4B30-9852-B80A6CD08666}"/>
              </a:ext>
            </a:extLst>
          </p:cNvPr>
          <p:cNvSpPr/>
          <p:nvPr/>
        </p:nvSpPr>
        <p:spPr>
          <a:xfrm>
            <a:off x="396918" y="3095747"/>
            <a:ext cx="728662" cy="36000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2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0,1</a:t>
            </a:r>
            <a:endParaRPr lang="fr-FR" sz="2200" dirty="0">
              <a:solidFill>
                <a:schemeClr val="accent3"/>
              </a:solidFill>
            </a:endParaRP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8E499902-6CFD-4AB3-8E91-E64032C39B65}"/>
              </a:ext>
            </a:extLst>
          </p:cNvPr>
          <p:cNvSpPr txBox="1"/>
          <p:nvPr/>
        </p:nvSpPr>
        <p:spPr>
          <a:xfrm>
            <a:off x="5634804" y="3333651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0F0730DF-40F4-4118-B0E0-155E7390CCD2}"/>
              </a:ext>
            </a:extLst>
          </p:cNvPr>
          <p:cNvSpPr txBox="1"/>
          <p:nvPr/>
        </p:nvSpPr>
        <p:spPr>
          <a:xfrm>
            <a:off x="6135101" y="2524369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CD22AA16-2293-4B5E-A4B1-32928282EABC}"/>
              </a:ext>
            </a:extLst>
          </p:cNvPr>
          <p:cNvSpPr txBox="1"/>
          <p:nvPr/>
        </p:nvSpPr>
        <p:spPr>
          <a:xfrm>
            <a:off x="4022692" y="5282754"/>
            <a:ext cx="495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2C601897-A3DA-4171-A846-0A14036994BE}"/>
              </a:ext>
            </a:extLst>
          </p:cNvPr>
          <p:cNvSpPr txBox="1"/>
          <p:nvPr/>
        </p:nvSpPr>
        <p:spPr>
          <a:xfrm>
            <a:off x="5735335" y="4938495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67" name="ZoneTexte 66">
            <a:extLst>
              <a:ext uri="{FF2B5EF4-FFF2-40B4-BE49-F238E27FC236}">
                <a16:creationId xmlns:a16="http://schemas.microsoft.com/office/drawing/2014/main" id="{953E1CE0-734D-4DC3-A73A-E6CDA3465197}"/>
              </a:ext>
            </a:extLst>
          </p:cNvPr>
          <p:cNvSpPr txBox="1"/>
          <p:nvPr/>
        </p:nvSpPr>
        <p:spPr>
          <a:xfrm flipH="1" flipV="1">
            <a:off x="8068753" y="2326437"/>
            <a:ext cx="4018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69" name="ZoneTexte 68">
            <a:extLst>
              <a:ext uri="{FF2B5EF4-FFF2-40B4-BE49-F238E27FC236}">
                <a16:creationId xmlns:a16="http://schemas.microsoft.com/office/drawing/2014/main" id="{13FFFAAC-CA19-43F1-81AA-0D2B239FFC6E}"/>
              </a:ext>
            </a:extLst>
          </p:cNvPr>
          <p:cNvSpPr txBox="1"/>
          <p:nvPr/>
        </p:nvSpPr>
        <p:spPr>
          <a:xfrm>
            <a:off x="7769437" y="3982062"/>
            <a:ext cx="457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72" name="ZoneTexte 71">
            <a:extLst>
              <a:ext uri="{FF2B5EF4-FFF2-40B4-BE49-F238E27FC236}">
                <a16:creationId xmlns:a16="http://schemas.microsoft.com/office/drawing/2014/main" id="{12B2B892-66CC-47E2-B733-C2F5947EA0D4}"/>
              </a:ext>
            </a:extLst>
          </p:cNvPr>
          <p:cNvSpPr txBox="1"/>
          <p:nvPr/>
        </p:nvSpPr>
        <p:spPr>
          <a:xfrm>
            <a:off x="6254254" y="4042036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82" name="ZoneTexte 81">
            <a:extLst>
              <a:ext uri="{FF2B5EF4-FFF2-40B4-BE49-F238E27FC236}">
                <a16:creationId xmlns:a16="http://schemas.microsoft.com/office/drawing/2014/main" id="{C827588F-E3BC-43B5-8CE5-23D3B31745C6}"/>
              </a:ext>
            </a:extLst>
          </p:cNvPr>
          <p:cNvSpPr txBox="1"/>
          <p:nvPr/>
        </p:nvSpPr>
        <p:spPr>
          <a:xfrm>
            <a:off x="3657601" y="2897640"/>
            <a:ext cx="2527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18EE5697-A417-4332-9518-5A3598B7B442}"/>
              </a:ext>
            </a:extLst>
          </p:cNvPr>
          <p:cNvSpPr/>
          <p:nvPr/>
        </p:nvSpPr>
        <p:spPr>
          <a:xfrm>
            <a:off x="338827" y="2003660"/>
            <a:ext cx="518264" cy="36000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fr-FR" sz="2200" dirty="0">
              <a:solidFill>
                <a:srgbClr val="FF0000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0F5537A-48D8-4B30-9ECE-E37F37D716AD}"/>
              </a:ext>
            </a:extLst>
          </p:cNvPr>
          <p:cNvSpPr/>
          <p:nvPr/>
        </p:nvSpPr>
        <p:spPr>
          <a:xfrm>
            <a:off x="338913" y="1635398"/>
            <a:ext cx="518178" cy="36000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fr-FR" sz="2200" dirty="0">
              <a:solidFill>
                <a:srgbClr val="FF0000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EE7AF60-9FF2-4E44-8903-27A3B5A34895}"/>
              </a:ext>
            </a:extLst>
          </p:cNvPr>
          <p:cNvSpPr/>
          <p:nvPr/>
        </p:nvSpPr>
        <p:spPr>
          <a:xfrm>
            <a:off x="402922" y="2374091"/>
            <a:ext cx="719678" cy="36000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2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0,1</a:t>
            </a:r>
            <a:endParaRPr lang="fr-FR" sz="2200" dirty="0">
              <a:solidFill>
                <a:schemeClr val="accent3"/>
              </a:solidFill>
            </a:endParaRPr>
          </a:p>
        </p:txBody>
      </p:sp>
      <p:sp>
        <p:nvSpPr>
          <p:cNvPr id="78" name="ZoneTexte 77">
            <a:extLst>
              <a:ext uri="{FF2B5EF4-FFF2-40B4-BE49-F238E27FC236}">
                <a16:creationId xmlns:a16="http://schemas.microsoft.com/office/drawing/2014/main" id="{A441B730-E8C8-471D-B5AA-4B5B5B6FB45E}"/>
              </a:ext>
            </a:extLst>
          </p:cNvPr>
          <p:cNvSpPr txBox="1"/>
          <p:nvPr/>
        </p:nvSpPr>
        <p:spPr>
          <a:xfrm>
            <a:off x="4815805" y="3463864"/>
            <a:ext cx="495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79" name="ZoneTexte 78">
            <a:extLst>
              <a:ext uri="{FF2B5EF4-FFF2-40B4-BE49-F238E27FC236}">
                <a16:creationId xmlns:a16="http://schemas.microsoft.com/office/drawing/2014/main" id="{28F11BF1-AA34-4169-AD26-6D6D57AC922A}"/>
              </a:ext>
            </a:extLst>
          </p:cNvPr>
          <p:cNvSpPr txBox="1"/>
          <p:nvPr/>
        </p:nvSpPr>
        <p:spPr>
          <a:xfrm>
            <a:off x="8072898" y="4887880"/>
            <a:ext cx="495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1786FEE-DE9F-4354-8F22-C874C6FF2552}"/>
              </a:ext>
            </a:extLst>
          </p:cNvPr>
          <p:cNvSpPr/>
          <p:nvPr/>
        </p:nvSpPr>
        <p:spPr>
          <a:xfrm>
            <a:off x="434762" y="3905875"/>
            <a:ext cx="983109" cy="430887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0,001</a:t>
            </a:r>
            <a:endParaRPr lang="fr-FR" sz="2200" dirty="0">
              <a:solidFill>
                <a:srgbClr val="FFC000"/>
              </a:solidFill>
            </a:endParaRPr>
          </a:p>
        </p:txBody>
      </p:sp>
      <p:sp>
        <p:nvSpPr>
          <p:cNvPr id="76" name="TextShape 2">
            <a:extLst>
              <a:ext uri="{FF2B5EF4-FFF2-40B4-BE49-F238E27FC236}">
                <a16:creationId xmlns:a16="http://schemas.microsoft.com/office/drawing/2014/main" id="{8AB6D288-846D-4E19-AF2A-1290B5C5EA4F}"/>
              </a:ext>
            </a:extLst>
          </p:cNvPr>
          <p:cNvSpPr txBox="1"/>
          <p:nvPr/>
        </p:nvSpPr>
        <p:spPr>
          <a:xfrm>
            <a:off x="139338" y="135210"/>
            <a:ext cx="2138669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ZoneTexte 70">
            <a:extLst>
              <a:ext uri="{FF2B5EF4-FFF2-40B4-BE49-F238E27FC236}">
                <a16:creationId xmlns:a16="http://schemas.microsoft.com/office/drawing/2014/main" id="{04EA6504-D71B-4FF4-A6C3-B16A56CC2C9E}"/>
              </a:ext>
            </a:extLst>
          </p:cNvPr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0,1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0,01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0,001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8AE8C87-7FD0-4780-AA47-75CF4E1F02BF}"/>
              </a:ext>
            </a:extLst>
          </p:cNvPr>
          <p:cNvSpPr/>
          <p:nvPr/>
        </p:nvSpPr>
        <p:spPr>
          <a:xfrm>
            <a:off x="438441" y="4341597"/>
            <a:ext cx="983109" cy="430887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0,001</a:t>
            </a:r>
            <a:endParaRPr lang="fr-FR" sz="2200" dirty="0">
              <a:solidFill>
                <a:srgbClr val="FFC000"/>
              </a:solidFill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7090FB8B-BA21-4F6A-83A1-81DCF0FB9AAA}"/>
              </a:ext>
            </a:extLst>
          </p:cNvPr>
          <p:cNvSpPr/>
          <p:nvPr/>
        </p:nvSpPr>
        <p:spPr>
          <a:xfrm>
            <a:off x="436533" y="4772484"/>
            <a:ext cx="983109" cy="430887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0,001</a:t>
            </a:r>
            <a:endParaRPr lang="fr-FR" sz="2200" dirty="0">
              <a:solidFill>
                <a:srgbClr val="FFC000"/>
              </a:solidFill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84014109-5CE3-4C3B-B98B-ECB7F9B4796D}"/>
              </a:ext>
            </a:extLst>
          </p:cNvPr>
          <p:cNvSpPr/>
          <p:nvPr/>
        </p:nvSpPr>
        <p:spPr>
          <a:xfrm>
            <a:off x="436544" y="5204837"/>
            <a:ext cx="983109" cy="430887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0,001</a:t>
            </a:r>
            <a:endParaRPr lang="fr-FR" sz="2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90001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50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7" grpId="0"/>
      <p:bldP spid="65" grpId="0"/>
      <p:bldP spid="66" grpId="0"/>
      <p:bldP spid="88" grpId="0" animBg="1"/>
      <p:bldP spid="87" grpId="0" animBg="1"/>
      <p:bldP spid="44" grpId="0" animBg="1"/>
      <p:bldP spid="64" grpId="0" animBg="1"/>
      <p:bldP spid="75" grpId="0" animBg="1"/>
      <p:bldP spid="77" grpId="0" animBg="1"/>
      <p:bldP spid="90" grpId="0" animBg="1"/>
      <p:bldP spid="91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13" name="TextShape 2">
            <a:extLst>
              <a:ext uri="{FF2B5EF4-FFF2-40B4-BE49-F238E27FC236}">
                <a16:creationId xmlns:a16="http://schemas.microsoft.com/office/drawing/2014/main" id="{94D63522-25E4-4BAE-ACF4-745DFEB7994A}"/>
              </a:ext>
            </a:extLst>
          </p:cNvPr>
          <p:cNvSpPr txBox="1"/>
          <p:nvPr/>
        </p:nvSpPr>
        <p:spPr>
          <a:xfrm>
            <a:off x="139338" y="135210"/>
            <a:ext cx="2138669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ACC0C97-12EB-4547-84F5-D5064FAAB602}"/>
              </a:ext>
            </a:extLst>
          </p:cNvPr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0,1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0,01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0,001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0545910A-2667-4281-8777-1769D01B22F1}"/>
              </a:ext>
            </a:extLst>
          </p:cNvPr>
          <p:cNvSpPr txBox="1"/>
          <p:nvPr/>
        </p:nvSpPr>
        <p:spPr>
          <a:xfrm>
            <a:off x="0" y="1254439"/>
            <a:ext cx="53499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accent6"/>
                </a:solidFill>
              </a:rPr>
              <a:t>Ma cible a 16 marques.</a:t>
            </a:r>
          </a:p>
          <a:p>
            <a:r>
              <a:rPr lang="fr-FR" sz="2000" dirty="0">
                <a:solidFill>
                  <a:schemeClr val="accent6"/>
                </a:solidFill>
              </a:rPr>
              <a:t>Mon score est de 50,335.</a:t>
            </a:r>
          </a:p>
          <a:p>
            <a:r>
              <a:rPr lang="fr-FR" sz="2000" dirty="0">
                <a:solidFill>
                  <a:schemeClr val="accent6"/>
                </a:solidFill>
              </a:rPr>
              <a:t>Comment placer ces 16 marques ?</a:t>
            </a:r>
          </a:p>
        </p:txBody>
      </p:sp>
    </p:spTree>
    <p:extLst>
      <p:ext uri="{BB962C8B-B14F-4D97-AF65-F5344CB8AC3E}">
        <p14:creationId xmlns:p14="http://schemas.microsoft.com/office/powerpoint/2010/main" val="150733576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B5502E5-4203-415D-8658-596D16B8725F}"/>
              </a:ext>
            </a:extLst>
          </p:cNvPr>
          <p:cNvSpPr/>
          <p:nvPr/>
        </p:nvSpPr>
        <p:spPr>
          <a:xfrm>
            <a:off x="1949594" y="6138351"/>
            <a:ext cx="1399742" cy="61555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fr-FR" sz="3400" dirty="0"/>
              <a:t>50,335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7A0EB64-418F-44AF-9FC8-52168F20C462}"/>
              </a:ext>
            </a:extLst>
          </p:cNvPr>
          <p:cNvSpPr/>
          <p:nvPr/>
        </p:nvSpPr>
        <p:spPr>
          <a:xfrm>
            <a:off x="-18129" y="2967335"/>
            <a:ext cx="2771913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400" dirty="0"/>
              <a:t>5 x      </a:t>
            </a:r>
            <a:r>
              <a:rPr lang="fr-FR" sz="3400" dirty="0">
                <a:solidFill>
                  <a:srgbClr val="FF0000"/>
                </a:solidFill>
              </a:rPr>
              <a:t>10 =  50</a:t>
            </a:r>
            <a:endParaRPr lang="fr-FR" sz="34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05FB4CC-4027-4EA5-91E9-69EB8AE3BDA9}"/>
              </a:ext>
            </a:extLst>
          </p:cNvPr>
          <p:cNvSpPr/>
          <p:nvPr/>
        </p:nvSpPr>
        <p:spPr>
          <a:xfrm>
            <a:off x="-18130" y="3810009"/>
            <a:ext cx="464033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400" dirty="0"/>
              <a:t>3 x      </a:t>
            </a:r>
            <a:r>
              <a:rPr lang="fr-FR" sz="3400" dirty="0">
                <a:solidFill>
                  <a:srgbClr val="92D050"/>
                </a:solidFill>
              </a:rPr>
              <a:t>0,1 =   0,3</a:t>
            </a:r>
            <a:endParaRPr lang="fr-FR" sz="34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E52BBE1-4273-4B8E-95C6-FC998BABE173}"/>
              </a:ext>
            </a:extLst>
          </p:cNvPr>
          <p:cNvSpPr/>
          <p:nvPr/>
        </p:nvSpPr>
        <p:spPr>
          <a:xfrm>
            <a:off x="-16619" y="4597273"/>
            <a:ext cx="3139001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400" dirty="0"/>
              <a:t>3 x   </a:t>
            </a:r>
            <a:r>
              <a:rPr lang="fr-FR" sz="3400" dirty="0">
                <a:solidFill>
                  <a:srgbClr val="00B0F0"/>
                </a:solidFill>
              </a:rPr>
              <a:t>0,01 =   0,03</a:t>
            </a:r>
            <a:endParaRPr lang="fr-FR" sz="34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130A05E-3E70-4C1E-AB33-C85372227CDD}"/>
              </a:ext>
            </a:extLst>
          </p:cNvPr>
          <p:cNvSpPr/>
          <p:nvPr/>
        </p:nvSpPr>
        <p:spPr>
          <a:xfrm>
            <a:off x="-105332" y="5439947"/>
            <a:ext cx="362645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400" dirty="0">
                <a:solidFill>
                  <a:srgbClr val="FF0000"/>
                </a:solidFill>
              </a:rPr>
              <a:t> </a:t>
            </a:r>
            <a:r>
              <a:rPr lang="fr-FR" sz="3400" dirty="0"/>
              <a:t>5 x </a:t>
            </a:r>
            <a:r>
              <a:rPr lang="fr-FR" sz="3400" dirty="0">
                <a:solidFill>
                  <a:srgbClr val="FFC000"/>
                </a:solidFill>
              </a:rPr>
              <a:t>0,001 =   0,005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CAF4C70A-7923-4B0F-868D-40B662A94A19}"/>
              </a:ext>
            </a:extLst>
          </p:cNvPr>
          <p:cNvSpPr txBox="1"/>
          <p:nvPr/>
        </p:nvSpPr>
        <p:spPr>
          <a:xfrm>
            <a:off x="0" y="1254439"/>
            <a:ext cx="53499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accent6"/>
                </a:solidFill>
              </a:rPr>
              <a:t>Ma cible a 16 marques.</a:t>
            </a:r>
          </a:p>
          <a:p>
            <a:r>
              <a:rPr lang="fr-FR" sz="2000" dirty="0">
                <a:solidFill>
                  <a:schemeClr val="accent6"/>
                </a:solidFill>
              </a:rPr>
              <a:t>Mon score est de 50,335.</a:t>
            </a:r>
          </a:p>
          <a:p>
            <a:r>
              <a:rPr lang="fr-FR" sz="2000" dirty="0">
                <a:solidFill>
                  <a:schemeClr val="accent6"/>
                </a:solidFill>
              </a:rPr>
              <a:t>Comment placer ces 16 marques ?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FBA7EBE-9659-41B4-82B5-7907671DEE4D}"/>
              </a:ext>
            </a:extLst>
          </p:cNvPr>
          <p:cNvSpPr/>
          <p:nvPr/>
        </p:nvSpPr>
        <p:spPr>
          <a:xfrm>
            <a:off x="1989040" y="2992993"/>
            <a:ext cx="1279746" cy="307223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653E4F3-2980-421A-9739-BEF477227888}"/>
              </a:ext>
            </a:extLst>
          </p:cNvPr>
          <p:cNvSpPr/>
          <p:nvPr/>
        </p:nvSpPr>
        <p:spPr>
          <a:xfrm>
            <a:off x="24482" y="3061156"/>
            <a:ext cx="292459" cy="307223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7FAA61D-0190-44CA-8B98-1872DFB8DA2D}"/>
              </a:ext>
            </a:extLst>
          </p:cNvPr>
          <p:cNvSpPr/>
          <p:nvPr/>
        </p:nvSpPr>
        <p:spPr>
          <a:xfrm>
            <a:off x="-18609" y="6153741"/>
            <a:ext cx="1607812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fr-FR" sz="3200" dirty="0"/>
              <a:t>16 </a:t>
            </a:r>
            <a:r>
              <a:rPr lang="fr-FR" sz="2000" dirty="0"/>
              <a:t>marques</a:t>
            </a:r>
            <a:endParaRPr lang="fr-FR" sz="3200" dirty="0"/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11AD0369-5A73-4D89-B044-78915CBA6D47}"/>
              </a:ext>
            </a:extLst>
          </p:cNvPr>
          <p:cNvGrpSpPr/>
          <p:nvPr/>
        </p:nvGrpSpPr>
        <p:grpSpPr>
          <a:xfrm>
            <a:off x="4856944" y="2510745"/>
            <a:ext cx="2813389" cy="2036312"/>
            <a:chOff x="4856944" y="2490416"/>
            <a:chExt cx="2813389" cy="2036312"/>
          </a:xfrm>
        </p:grpSpPr>
        <p:sp>
          <p:nvSpPr>
            <p:cNvPr id="32" name="ZoneTexte 31">
              <a:extLst>
                <a:ext uri="{FF2B5EF4-FFF2-40B4-BE49-F238E27FC236}">
                  <a16:creationId xmlns:a16="http://schemas.microsoft.com/office/drawing/2014/main" id="{FB136157-D298-474F-9B0F-05E5A3E96E9A}"/>
                </a:ext>
              </a:extLst>
            </p:cNvPr>
            <p:cNvSpPr txBox="1"/>
            <p:nvPr/>
          </p:nvSpPr>
          <p:spPr>
            <a:xfrm>
              <a:off x="7126597" y="3818842"/>
              <a:ext cx="54373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76F8CCB7-3BFE-45DE-8EE3-8E9F90D47434}"/>
                </a:ext>
              </a:extLst>
            </p:cNvPr>
            <p:cNvSpPr txBox="1"/>
            <p:nvPr/>
          </p:nvSpPr>
          <p:spPr>
            <a:xfrm>
              <a:off x="6132256" y="2490416"/>
              <a:ext cx="5623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B2B48A2F-66F4-4445-9B89-7BF9F18180EE}"/>
                </a:ext>
              </a:extLst>
            </p:cNvPr>
            <p:cNvSpPr txBox="1"/>
            <p:nvPr/>
          </p:nvSpPr>
          <p:spPr>
            <a:xfrm>
              <a:off x="4856944" y="3117638"/>
              <a:ext cx="49523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</p:grpSp>
      <p:sp>
        <p:nvSpPr>
          <p:cNvPr id="55" name="TextShape 2">
            <a:extLst>
              <a:ext uri="{FF2B5EF4-FFF2-40B4-BE49-F238E27FC236}">
                <a16:creationId xmlns:a16="http://schemas.microsoft.com/office/drawing/2014/main" id="{8E270A1B-1A74-45ED-B98B-6C60233227EE}"/>
              </a:ext>
            </a:extLst>
          </p:cNvPr>
          <p:cNvSpPr txBox="1"/>
          <p:nvPr/>
        </p:nvSpPr>
        <p:spPr>
          <a:xfrm>
            <a:off x="139338" y="135210"/>
            <a:ext cx="2138669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FA39695B-D608-4684-8D8D-292EB2E44313}"/>
              </a:ext>
            </a:extLst>
          </p:cNvPr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0,1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0,01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0,001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0A095F79-4E4A-4B3C-AB38-AE0A2CC6ABA4}"/>
              </a:ext>
            </a:extLst>
          </p:cNvPr>
          <p:cNvGrpSpPr/>
          <p:nvPr/>
        </p:nvGrpSpPr>
        <p:grpSpPr>
          <a:xfrm>
            <a:off x="5402363" y="3305756"/>
            <a:ext cx="1583723" cy="1574915"/>
            <a:chOff x="5402363" y="3305756"/>
            <a:chExt cx="1583723" cy="1574915"/>
          </a:xfrm>
        </p:grpSpPr>
        <p:grpSp>
          <p:nvGrpSpPr>
            <p:cNvPr id="9" name="Groupe 8">
              <a:extLst>
                <a:ext uri="{FF2B5EF4-FFF2-40B4-BE49-F238E27FC236}">
                  <a16:creationId xmlns:a16="http://schemas.microsoft.com/office/drawing/2014/main" id="{A44C1D76-3B86-46B7-B0ED-831534B6721B}"/>
                </a:ext>
              </a:extLst>
            </p:cNvPr>
            <p:cNvGrpSpPr/>
            <p:nvPr/>
          </p:nvGrpSpPr>
          <p:grpSpPr>
            <a:xfrm>
              <a:off x="6139092" y="3552245"/>
              <a:ext cx="846994" cy="1328426"/>
              <a:chOff x="6139092" y="3552245"/>
              <a:chExt cx="846994" cy="1328426"/>
            </a:xfrm>
          </p:grpSpPr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04679BED-56B1-4CDB-879E-42F7BB1B1539}"/>
                  </a:ext>
                </a:extLst>
              </p:cNvPr>
              <p:cNvSpPr txBox="1"/>
              <p:nvPr/>
            </p:nvSpPr>
            <p:spPr>
              <a:xfrm>
                <a:off x="6139092" y="4172785"/>
                <a:ext cx="363807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4000" b="1" dirty="0"/>
                  <a:t>X</a:t>
                </a:r>
              </a:p>
            </p:txBody>
          </p:sp>
          <p:sp>
            <p:nvSpPr>
              <p:cNvPr id="40" name="ZoneTexte 39">
                <a:extLst>
                  <a:ext uri="{FF2B5EF4-FFF2-40B4-BE49-F238E27FC236}">
                    <a16:creationId xmlns:a16="http://schemas.microsoft.com/office/drawing/2014/main" id="{096FC883-24E9-48B8-A69D-702D7BC5C0FB}"/>
                  </a:ext>
                </a:extLst>
              </p:cNvPr>
              <p:cNvSpPr txBox="1"/>
              <p:nvPr/>
            </p:nvSpPr>
            <p:spPr>
              <a:xfrm>
                <a:off x="6489284" y="3552245"/>
                <a:ext cx="49680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4000" b="1" dirty="0"/>
                  <a:t>X</a:t>
                </a:r>
              </a:p>
            </p:txBody>
          </p:sp>
        </p:grpSp>
        <p:sp>
          <p:nvSpPr>
            <p:cNvPr id="41" name="ZoneTexte 40">
              <a:extLst>
                <a:ext uri="{FF2B5EF4-FFF2-40B4-BE49-F238E27FC236}">
                  <a16:creationId xmlns:a16="http://schemas.microsoft.com/office/drawing/2014/main" id="{5A762C77-EBF6-426C-A640-39A38ECDB32C}"/>
                </a:ext>
              </a:extLst>
            </p:cNvPr>
            <p:cNvSpPr txBox="1"/>
            <p:nvPr/>
          </p:nvSpPr>
          <p:spPr>
            <a:xfrm>
              <a:off x="5540632" y="4108858"/>
              <a:ext cx="4705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888554F2-396E-4809-B9DF-AFDDF7972010}"/>
                </a:ext>
              </a:extLst>
            </p:cNvPr>
            <p:cNvSpPr txBox="1"/>
            <p:nvPr/>
          </p:nvSpPr>
          <p:spPr>
            <a:xfrm>
              <a:off x="5896956" y="3305756"/>
              <a:ext cx="4705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6D8BA25C-1044-41B5-B8F9-ACDCA85D49B3}"/>
                </a:ext>
              </a:extLst>
            </p:cNvPr>
            <p:cNvSpPr txBox="1"/>
            <p:nvPr/>
          </p:nvSpPr>
          <p:spPr>
            <a:xfrm>
              <a:off x="5402363" y="3441916"/>
              <a:ext cx="4705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</p:grpSp>
      <p:grpSp>
        <p:nvGrpSpPr>
          <p:cNvPr id="6" name="Groupe 5">
            <a:extLst>
              <a:ext uri="{FF2B5EF4-FFF2-40B4-BE49-F238E27FC236}">
                <a16:creationId xmlns:a16="http://schemas.microsoft.com/office/drawing/2014/main" id="{57837614-E563-4BB3-8AC3-31F72463F6DC}"/>
              </a:ext>
            </a:extLst>
          </p:cNvPr>
          <p:cNvGrpSpPr/>
          <p:nvPr/>
        </p:nvGrpSpPr>
        <p:grpSpPr>
          <a:xfrm>
            <a:off x="4201449" y="3320245"/>
            <a:ext cx="4143069" cy="2871327"/>
            <a:chOff x="4201449" y="3320245"/>
            <a:chExt cx="4143069" cy="2871327"/>
          </a:xfrm>
        </p:grpSpPr>
        <p:grpSp>
          <p:nvGrpSpPr>
            <p:cNvPr id="11" name="Groupe 10">
              <a:extLst>
                <a:ext uri="{FF2B5EF4-FFF2-40B4-BE49-F238E27FC236}">
                  <a16:creationId xmlns:a16="http://schemas.microsoft.com/office/drawing/2014/main" id="{511DD605-ED32-45DA-8888-910806807C7A}"/>
                </a:ext>
              </a:extLst>
            </p:cNvPr>
            <p:cNvGrpSpPr/>
            <p:nvPr/>
          </p:nvGrpSpPr>
          <p:grpSpPr>
            <a:xfrm>
              <a:off x="4201449" y="3320245"/>
              <a:ext cx="4143069" cy="1560426"/>
              <a:chOff x="4201449" y="3320245"/>
              <a:chExt cx="4143069" cy="1560426"/>
            </a:xfrm>
          </p:grpSpPr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9066CFF4-03BE-4414-AF8E-AEF76C20699F}"/>
                  </a:ext>
                </a:extLst>
              </p:cNvPr>
              <p:cNvSpPr txBox="1"/>
              <p:nvPr/>
            </p:nvSpPr>
            <p:spPr>
              <a:xfrm>
                <a:off x="4201449" y="4172785"/>
                <a:ext cx="47973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4000" b="1" dirty="0"/>
                  <a:t>X</a:t>
                </a:r>
              </a:p>
            </p:txBody>
          </p:sp>
          <p:sp>
            <p:nvSpPr>
              <p:cNvPr id="51" name="ZoneTexte 50">
                <a:extLst>
                  <a:ext uri="{FF2B5EF4-FFF2-40B4-BE49-F238E27FC236}">
                    <a16:creationId xmlns:a16="http://schemas.microsoft.com/office/drawing/2014/main" id="{D28E22A7-33A0-4B7F-B86A-37F5F7B9353A}"/>
                  </a:ext>
                </a:extLst>
              </p:cNvPr>
              <p:cNvSpPr txBox="1"/>
              <p:nvPr/>
            </p:nvSpPr>
            <p:spPr>
              <a:xfrm>
                <a:off x="7810844" y="3320245"/>
                <a:ext cx="53367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4000" b="1" dirty="0"/>
                  <a:t>X</a:t>
                </a:r>
              </a:p>
            </p:txBody>
          </p:sp>
        </p:grpSp>
        <p:sp>
          <p:nvSpPr>
            <p:cNvPr id="50" name="ZoneTexte 49">
              <a:extLst>
                <a:ext uri="{FF2B5EF4-FFF2-40B4-BE49-F238E27FC236}">
                  <a16:creationId xmlns:a16="http://schemas.microsoft.com/office/drawing/2014/main" id="{3FDD3433-9723-4554-81EC-C8AEB12AF0E9}"/>
                </a:ext>
              </a:extLst>
            </p:cNvPr>
            <p:cNvSpPr txBox="1"/>
            <p:nvPr/>
          </p:nvSpPr>
          <p:spPr>
            <a:xfrm>
              <a:off x="5830582" y="5483686"/>
              <a:ext cx="4705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</p:grpSp>
      <p:grpSp>
        <p:nvGrpSpPr>
          <p:cNvPr id="7" name="Groupe 6">
            <a:extLst>
              <a:ext uri="{FF2B5EF4-FFF2-40B4-BE49-F238E27FC236}">
                <a16:creationId xmlns:a16="http://schemas.microsoft.com/office/drawing/2014/main" id="{4445700C-5F22-4A04-80E1-A55BE3908DC1}"/>
              </a:ext>
            </a:extLst>
          </p:cNvPr>
          <p:cNvGrpSpPr/>
          <p:nvPr/>
        </p:nvGrpSpPr>
        <p:grpSpPr>
          <a:xfrm>
            <a:off x="3660610" y="1232218"/>
            <a:ext cx="4916277" cy="5609057"/>
            <a:chOff x="3660610" y="1232218"/>
            <a:chExt cx="4916277" cy="5609057"/>
          </a:xfrm>
        </p:grpSpPr>
        <p:grpSp>
          <p:nvGrpSpPr>
            <p:cNvPr id="4" name="Groupe 3">
              <a:extLst>
                <a:ext uri="{FF2B5EF4-FFF2-40B4-BE49-F238E27FC236}">
                  <a16:creationId xmlns:a16="http://schemas.microsoft.com/office/drawing/2014/main" id="{F72A3312-CBCC-4838-8A66-DFFE8F3E71FC}"/>
                </a:ext>
              </a:extLst>
            </p:cNvPr>
            <p:cNvGrpSpPr/>
            <p:nvPr/>
          </p:nvGrpSpPr>
          <p:grpSpPr>
            <a:xfrm>
              <a:off x="4558320" y="1232218"/>
              <a:ext cx="4018567" cy="5609057"/>
              <a:chOff x="4558320" y="1232218"/>
              <a:chExt cx="4018567" cy="5609057"/>
            </a:xfrm>
          </p:grpSpPr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9ADD6C6D-77C3-4056-BE7F-316845D166B0}"/>
                  </a:ext>
                </a:extLst>
              </p:cNvPr>
              <p:cNvSpPr txBox="1"/>
              <p:nvPr/>
            </p:nvSpPr>
            <p:spPr>
              <a:xfrm>
                <a:off x="4558320" y="5711283"/>
                <a:ext cx="47059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4000" b="1" dirty="0"/>
                  <a:t>X</a:t>
                </a:r>
              </a:p>
            </p:txBody>
          </p:sp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CE8F1C6B-B994-4888-B28B-FB1E6C9D878D}"/>
                  </a:ext>
                </a:extLst>
              </p:cNvPr>
              <p:cNvSpPr txBox="1"/>
              <p:nvPr/>
            </p:nvSpPr>
            <p:spPr>
              <a:xfrm>
                <a:off x="6175313" y="1232218"/>
                <a:ext cx="56237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4000" b="1" dirty="0"/>
                  <a:t>X</a:t>
                </a:r>
              </a:p>
            </p:txBody>
          </p:sp>
          <p:sp>
            <p:nvSpPr>
              <p:cNvPr id="47" name="ZoneTexte 46">
                <a:extLst>
                  <a:ext uri="{FF2B5EF4-FFF2-40B4-BE49-F238E27FC236}">
                    <a16:creationId xmlns:a16="http://schemas.microsoft.com/office/drawing/2014/main" id="{4743AE54-F705-410B-A2C4-693EF26DB1A8}"/>
                  </a:ext>
                </a:extLst>
              </p:cNvPr>
              <p:cNvSpPr txBox="1"/>
              <p:nvPr/>
            </p:nvSpPr>
            <p:spPr>
              <a:xfrm>
                <a:off x="8081657" y="4931792"/>
                <a:ext cx="49523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4000" b="1" dirty="0"/>
                  <a:t>X</a:t>
                </a:r>
              </a:p>
            </p:txBody>
          </p:sp>
          <p:sp>
            <p:nvSpPr>
              <p:cNvPr id="45" name="ZoneTexte 44">
                <a:extLst>
                  <a:ext uri="{FF2B5EF4-FFF2-40B4-BE49-F238E27FC236}">
                    <a16:creationId xmlns:a16="http://schemas.microsoft.com/office/drawing/2014/main" id="{AC237573-43F8-4BF9-A7DB-AAD97C1378D9}"/>
                  </a:ext>
                </a:extLst>
              </p:cNvPr>
              <p:cNvSpPr txBox="1"/>
              <p:nvPr/>
            </p:nvSpPr>
            <p:spPr>
              <a:xfrm>
                <a:off x="6455348" y="6133389"/>
                <a:ext cx="47059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4000" b="1" dirty="0"/>
                  <a:t>X</a:t>
                </a:r>
              </a:p>
            </p:txBody>
          </p:sp>
        </p:grpSp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52D18760-52D9-42A2-BB09-533CF2B527FB}"/>
                </a:ext>
              </a:extLst>
            </p:cNvPr>
            <p:cNvSpPr txBox="1"/>
            <p:nvPr/>
          </p:nvSpPr>
          <p:spPr>
            <a:xfrm>
              <a:off x="3660610" y="2812715"/>
              <a:ext cx="4705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158754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5" grpId="0"/>
      <p:bldP spid="26" grpId="0"/>
      <p:bldP spid="27" grpId="0"/>
      <p:bldP spid="28" grpId="0"/>
      <p:bldP spid="22" grpId="0" animBg="1"/>
      <p:bldP spid="23" grpId="0" animBg="1"/>
      <p:bldP spid="24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22" name="ZoneTexte 21">
            <a:extLst>
              <a:ext uri="{FF2B5EF4-FFF2-40B4-BE49-F238E27FC236}">
                <a16:creationId xmlns:a16="http://schemas.microsoft.com/office/drawing/2014/main" id="{2A83EFDE-C989-4448-A61F-FE5791EAA18C}"/>
              </a:ext>
            </a:extLst>
          </p:cNvPr>
          <p:cNvSpPr txBox="1"/>
          <p:nvPr/>
        </p:nvSpPr>
        <p:spPr>
          <a:xfrm>
            <a:off x="0" y="1327981"/>
            <a:ext cx="41901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chemeClr val="accent1"/>
                </a:solidFill>
              </a:rPr>
              <a:t>Ma cible a 10 marques.</a:t>
            </a:r>
          </a:p>
          <a:p>
            <a:pPr algn="ctr"/>
            <a:endParaRPr lang="fr-FR" sz="3200" dirty="0">
              <a:solidFill>
                <a:schemeClr val="accent1"/>
              </a:solidFill>
            </a:endParaRPr>
          </a:p>
          <a:p>
            <a:r>
              <a:rPr lang="fr-FR" sz="3200" dirty="0">
                <a:solidFill>
                  <a:schemeClr val="accent1"/>
                </a:solidFill>
              </a:rPr>
              <a:t>Quel est mon score ?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D49DBE29-1FC1-4C72-B728-DAA47945C745}"/>
              </a:ext>
            </a:extLst>
          </p:cNvPr>
          <p:cNvSpPr txBox="1"/>
          <p:nvPr/>
        </p:nvSpPr>
        <p:spPr>
          <a:xfrm>
            <a:off x="6135101" y="2524369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63E2605D-5640-43F3-BE5D-09C2DC40FA5C}"/>
              </a:ext>
            </a:extLst>
          </p:cNvPr>
          <p:cNvSpPr txBox="1"/>
          <p:nvPr/>
        </p:nvSpPr>
        <p:spPr>
          <a:xfrm>
            <a:off x="7194074" y="3430187"/>
            <a:ext cx="5753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8FD0F9F0-DB82-4BAA-8F51-49A8A3AB826B}"/>
              </a:ext>
            </a:extLst>
          </p:cNvPr>
          <p:cNvSpPr txBox="1"/>
          <p:nvPr/>
        </p:nvSpPr>
        <p:spPr>
          <a:xfrm>
            <a:off x="7661855" y="1816483"/>
            <a:ext cx="495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66EF783B-24E4-4547-AAC6-EF46EF3CA2BF}"/>
              </a:ext>
            </a:extLst>
          </p:cNvPr>
          <p:cNvSpPr txBox="1"/>
          <p:nvPr/>
        </p:nvSpPr>
        <p:spPr>
          <a:xfrm>
            <a:off x="5618262" y="3952241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EAC542A8-E9C5-4F72-BE70-92BDA7AB7E93}"/>
              </a:ext>
            </a:extLst>
          </p:cNvPr>
          <p:cNvSpPr txBox="1"/>
          <p:nvPr/>
        </p:nvSpPr>
        <p:spPr>
          <a:xfrm>
            <a:off x="5861043" y="4917601"/>
            <a:ext cx="457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97A84848-41A6-4FE4-9CE8-540F62856DB5}"/>
              </a:ext>
            </a:extLst>
          </p:cNvPr>
          <p:cNvSpPr txBox="1"/>
          <p:nvPr/>
        </p:nvSpPr>
        <p:spPr>
          <a:xfrm>
            <a:off x="6254254" y="4042036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F4B73A16-EEBA-4229-A433-FAC92989C5BA}"/>
              </a:ext>
            </a:extLst>
          </p:cNvPr>
          <p:cNvSpPr txBox="1"/>
          <p:nvPr/>
        </p:nvSpPr>
        <p:spPr>
          <a:xfrm>
            <a:off x="4608347" y="2330430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48F475F7-310D-4A0B-AC43-43C936DD9851}"/>
              </a:ext>
            </a:extLst>
          </p:cNvPr>
          <p:cNvSpPr txBox="1"/>
          <p:nvPr/>
        </p:nvSpPr>
        <p:spPr>
          <a:xfrm>
            <a:off x="3657601" y="2897640"/>
            <a:ext cx="2527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0EE5E74A-7AC0-4988-B475-B33F0CBCB833}"/>
              </a:ext>
            </a:extLst>
          </p:cNvPr>
          <p:cNvSpPr txBox="1"/>
          <p:nvPr/>
        </p:nvSpPr>
        <p:spPr>
          <a:xfrm>
            <a:off x="4815805" y="3463864"/>
            <a:ext cx="495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4DB7910C-CE12-4541-831F-7A85AEDE6DEA}"/>
              </a:ext>
            </a:extLst>
          </p:cNvPr>
          <p:cNvSpPr txBox="1"/>
          <p:nvPr/>
        </p:nvSpPr>
        <p:spPr>
          <a:xfrm>
            <a:off x="8072898" y="4887880"/>
            <a:ext cx="495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FB003AE6-1A6A-437A-88BF-4DFE85A001C1}"/>
              </a:ext>
            </a:extLst>
          </p:cNvPr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12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5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0,6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0,03</a:t>
            </a:r>
          </a:p>
        </p:txBody>
      </p:sp>
      <p:sp>
        <p:nvSpPr>
          <p:cNvPr id="26" name="TextShape 1">
            <a:extLst>
              <a:ext uri="{FF2B5EF4-FFF2-40B4-BE49-F238E27FC236}">
                <a16:creationId xmlns:a16="http://schemas.microsoft.com/office/drawing/2014/main" id="{2C09BA3F-D483-4CA1-BC3F-B4B9971F729B}"/>
              </a:ext>
            </a:extLst>
          </p:cNvPr>
          <p:cNvSpPr txBox="1"/>
          <p:nvPr/>
        </p:nvSpPr>
        <p:spPr>
          <a:xfrm>
            <a:off x="139338" y="134280"/>
            <a:ext cx="2138669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0829062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24E54D5-BAEB-4DA3-AC98-1DB6CD5B123A}"/>
              </a:ext>
            </a:extLst>
          </p:cNvPr>
          <p:cNvSpPr/>
          <p:nvPr/>
        </p:nvSpPr>
        <p:spPr>
          <a:xfrm>
            <a:off x="5992836" y="-61164"/>
            <a:ext cx="329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chemeClr val="accent1"/>
                </a:solidFill>
              </a:rPr>
              <a:t>Ma cible a 10 marques.</a:t>
            </a:r>
          </a:p>
          <a:p>
            <a:r>
              <a:rPr lang="fr-FR" sz="2400" dirty="0">
                <a:solidFill>
                  <a:schemeClr val="accent1"/>
                </a:solidFill>
              </a:rPr>
              <a:t>Quel est mon score ?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914980D-0E0C-4E23-B0F9-97AE6A0D3073}"/>
              </a:ext>
            </a:extLst>
          </p:cNvPr>
          <p:cNvSpPr/>
          <p:nvPr/>
        </p:nvSpPr>
        <p:spPr>
          <a:xfrm>
            <a:off x="657009" y="2368974"/>
            <a:ext cx="468853" cy="36000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2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fr-FR" sz="2200" dirty="0">
              <a:solidFill>
                <a:schemeClr val="accent3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C8211D7-4704-4658-9208-3B6539280E8D}"/>
              </a:ext>
            </a:extLst>
          </p:cNvPr>
          <p:cNvSpPr/>
          <p:nvPr/>
        </p:nvSpPr>
        <p:spPr>
          <a:xfrm>
            <a:off x="798676" y="3826995"/>
            <a:ext cx="597992" cy="36000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fr-FR" sz="22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0,6</a:t>
            </a:r>
            <a:endParaRPr lang="fr-FR" sz="2200" dirty="0">
              <a:solidFill>
                <a:srgbClr val="00B0F0"/>
              </a:solidFill>
            </a:endParaRPr>
          </a:p>
        </p:txBody>
      </p:sp>
      <p:sp>
        <p:nvSpPr>
          <p:cNvPr id="53" name="Accolade fermante 52">
            <a:extLst>
              <a:ext uri="{FF2B5EF4-FFF2-40B4-BE49-F238E27FC236}">
                <a16:creationId xmlns:a16="http://schemas.microsoft.com/office/drawing/2014/main" id="{4C5B2E6B-725C-40E8-8027-12064C500E8B}"/>
              </a:ext>
            </a:extLst>
          </p:cNvPr>
          <p:cNvSpPr/>
          <p:nvPr/>
        </p:nvSpPr>
        <p:spPr>
          <a:xfrm>
            <a:off x="1611682" y="1640976"/>
            <a:ext cx="171799" cy="675912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CCC922C-9C6B-46A2-9830-4AF7A7513E2C}"/>
              </a:ext>
            </a:extLst>
          </p:cNvPr>
          <p:cNvSpPr/>
          <p:nvPr/>
        </p:nvSpPr>
        <p:spPr>
          <a:xfrm>
            <a:off x="2078117" y="1696128"/>
            <a:ext cx="702807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55" name="Accolade fermante 54">
            <a:extLst>
              <a:ext uri="{FF2B5EF4-FFF2-40B4-BE49-F238E27FC236}">
                <a16:creationId xmlns:a16="http://schemas.microsoft.com/office/drawing/2014/main" id="{66BA42E4-3350-4EFE-820F-20F698A2CFF5}"/>
              </a:ext>
            </a:extLst>
          </p:cNvPr>
          <p:cNvSpPr/>
          <p:nvPr/>
        </p:nvSpPr>
        <p:spPr>
          <a:xfrm>
            <a:off x="1585494" y="2326924"/>
            <a:ext cx="189847" cy="1449769"/>
          </a:xfrm>
          <a:prstGeom prst="rightBrac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BDFA6D4-8A63-48AE-813F-23EC89FD954D}"/>
              </a:ext>
            </a:extLst>
          </p:cNvPr>
          <p:cNvSpPr/>
          <p:nvPr/>
        </p:nvSpPr>
        <p:spPr>
          <a:xfrm>
            <a:off x="2165720" y="2708242"/>
            <a:ext cx="615318" cy="52322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fr-FR" sz="2800" dirty="0">
              <a:solidFill>
                <a:schemeClr val="accent3"/>
              </a:solidFill>
            </a:endParaRPr>
          </a:p>
        </p:txBody>
      </p:sp>
      <p:sp>
        <p:nvSpPr>
          <p:cNvPr id="57" name="Accolade fermante 56">
            <a:extLst>
              <a:ext uri="{FF2B5EF4-FFF2-40B4-BE49-F238E27FC236}">
                <a16:creationId xmlns:a16="http://schemas.microsoft.com/office/drawing/2014/main" id="{56409DA1-642B-4C5C-8FF0-DB5470FC0447}"/>
              </a:ext>
            </a:extLst>
          </p:cNvPr>
          <p:cNvSpPr/>
          <p:nvPr/>
        </p:nvSpPr>
        <p:spPr>
          <a:xfrm>
            <a:off x="1611683" y="3808471"/>
            <a:ext cx="190338" cy="378524"/>
          </a:xfrm>
          <a:prstGeom prst="rightBrac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D072358-1880-4736-98E6-6FF62D225320}"/>
              </a:ext>
            </a:extLst>
          </p:cNvPr>
          <p:cNvSpPr/>
          <p:nvPr/>
        </p:nvSpPr>
        <p:spPr>
          <a:xfrm>
            <a:off x="2381035" y="3770891"/>
            <a:ext cx="733417" cy="52322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0,6</a:t>
            </a:r>
            <a:endParaRPr lang="fr-FR" sz="2800" dirty="0">
              <a:solidFill>
                <a:srgbClr val="00B0F0"/>
              </a:solidFill>
            </a:endParaRPr>
          </a:p>
        </p:txBody>
      </p:sp>
      <p:sp>
        <p:nvSpPr>
          <p:cNvPr id="59" name="Accolade fermante 58">
            <a:extLst>
              <a:ext uri="{FF2B5EF4-FFF2-40B4-BE49-F238E27FC236}">
                <a16:creationId xmlns:a16="http://schemas.microsoft.com/office/drawing/2014/main" id="{C7FB3EF4-A9E9-4CAF-BC26-F3160E284B7B}"/>
              </a:ext>
            </a:extLst>
          </p:cNvPr>
          <p:cNvSpPr/>
          <p:nvPr/>
        </p:nvSpPr>
        <p:spPr>
          <a:xfrm>
            <a:off x="1575774" y="4192979"/>
            <a:ext cx="209088" cy="1080000"/>
          </a:xfrm>
          <a:prstGeom prst="rightBrac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C000"/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086E000-EBBB-4592-BBD0-1B2AEF5BCD3F}"/>
              </a:ext>
            </a:extLst>
          </p:cNvPr>
          <p:cNvSpPr/>
          <p:nvPr/>
        </p:nvSpPr>
        <p:spPr>
          <a:xfrm>
            <a:off x="2424983" y="4726426"/>
            <a:ext cx="908386" cy="523220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0,09</a:t>
            </a:r>
            <a:endParaRPr lang="fr-FR" sz="2800" dirty="0">
              <a:solidFill>
                <a:srgbClr val="FFC000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C91CF4A-FFC4-4EF9-BE4A-DB73ED95E9AB}"/>
              </a:ext>
            </a:extLst>
          </p:cNvPr>
          <p:cNvSpPr/>
          <p:nvPr/>
        </p:nvSpPr>
        <p:spPr>
          <a:xfrm>
            <a:off x="1783482" y="1585021"/>
            <a:ext cx="1596586" cy="374700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043E1D58-5335-4CDB-A2CB-AF77FB0DA9BD}"/>
              </a:ext>
            </a:extLst>
          </p:cNvPr>
          <p:cNvSpPr/>
          <p:nvPr/>
        </p:nvSpPr>
        <p:spPr>
          <a:xfrm>
            <a:off x="2260719" y="5378777"/>
            <a:ext cx="1104842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44,69</a:t>
            </a:r>
            <a:endParaRPr lang="fr-FR" sz="2800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B50CC1E-94DF-429E-BCB3-B46D58423E8C}"/>
              </a:ext>
            </a:extLst>
          </p:cNvPr>
          <p:cNvSpPr txBox="1"/>
          <p:nvPr/>
        </p:nvSpPr>
        <p:spPr>
          <a:xfrm>
            <a:off x="2202953" y="2096238"/>
            <a:ext cx="5424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+</a:t>
            </a: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7F22C4D5-D5B7-484A-9BDC-1DCDF0B48BC8}"/>
              </a:ext>
            </a:extLst>
          </p:cNvPr>
          <p:cNvSpPr txBox="1"/>
          <p:nvPr/>
        </p:nvSpPr>
        <p:spPr>
          <a:xfrm>
            <a:off x="2190518" y="3103405"/>
            <a:ext cx="5424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+</a:t>
            </a:r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id="{6C8D9E2C-3AED-44F9-983C-C2769665BC6E}"/>
              </a:ext>
            </a:extLst>
          </p:cNvPr>
          <p:cNvSpPr txBox="1"/>
          <p:nvPr/>
        </p:nvSpPr>
        <p:spPr>
          <a:xfrm>
            <a:off x="2169791" y="4186995"/>
            <a:ext cx="5424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+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047A5AAA-63EC-4B30-9852-B80A6CD08666}"/>
              </a:ext>
            </a:extLst>
          </p:cNvPr>
          <p:cNvSpPr/>
          <p:nvPr/>
        </p:nvSpPr>
        <p:spPr>
          <a:xfrm>
            <a:off x="656865" y="3095747"/>
            <a:ext cx="468187" cy="36000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2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fr-FR" sz="2200" dirty="0">
              <a:solidFill>
                <a:schemeClr val="accent3"/>
              </a:solidFill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046A4CFD-4E46-4182-924F-0E3006636926}"/>
              </a:ext>
            </a:extLst>
          </p:cNvPr>
          <p:cNvSpPr/>
          <p:nvPr/>
        </p:nvSpPr>
        <p:spPr>
          <a:xfrm>
            <a:off x="657009" y="2732904"/>
            <a:ext cx="468853" cy="36000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2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fr-FR" sz="2200" dirty="0">
              <a:solidFill>
                <a:schemeClr val="accent3"/>
              </a:solidFill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18EE5697-A417-4332-9518-5A3598B7B442}"/>
              </a:ext>
            </a:extLst>
          </p:cNvPr>
          <p:cNvSpPr/>
          <p:nvPr/>
        </p:nvSpPr>
        <p:spPr>
          <a:xfrm>
            <a:off x="558881" y="1640976"/>
            <a:ext cx="567270" cy="36000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fr-FR" sz="2200" dirty="0">
              <a:solidFill>
                <a:srgbClr val="FF0000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EE7AF60-9FF2-4E44-8903-27A3B5A34895}"/>
              </a:ext>
            </a:extLst>
          </p:cNvPr>
          <p:cNvSpPr/>
          <p:nvPr/>
        </p:nvSpPr>
        <p:spPr>
          <a:xfrm>
            <a:off x="654651" y="3455747"/>
            <a:ext cx="464907" cy="36000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2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fr-FR" sz="2200" dirty="0">
              <a:solidFill>
                <a:schemeClr val="accent3"/>
              </a:solidFill>
            </a:endParaRP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5C0C54C5-3CCF-4237-A76D-DA62E389A939}"/>
              </a:ext>
            </a:extLst>
          </p:cNvPr>
          <p:cNvGrpSpPr/>
          <p:nvPr/>
        </p:nvGrpSpPr>
        <p:grpSpPr>
          <a:xfrm>
            <a:off x="754392" y="4192979"/>
            <a:ext cx="772979" cy="1083057"/>
            <a:chOff x="754392" y="4192979"/>
            <a:chExt cx="772979" cy="1083057"/>
          </a:xfrm>
        </p:grpSpPr>
        <p:grpSp>
          <p:nvGrpSpPr>
            <p:cNvPr id="2" name="Groupe 1">
              <a:extLst>
                <a:ext uri="{FF2B5EF4-FFF2-40B4-BE49-F238E27FC236}">
                  <a16:creationId xmlns:a16="http://schemas.microsoft.com/office/drawing/2014/main" id="{C02F4F0E-93E8-4C3F-8AB1-1B366406E5F0}"/>
                </a:ext>
              </a:extLst>
            </p:cNvPr>
            <p:cNvGrpSpPr/>
            <p:nvPr/>
          </p:nvGrpSpPr>
          <p:grpSpPr>
            <a:xfrm>
              <a:off x="754392" y="4192979"/>
              <a:ext cx="772979" cy="723057"/>
              <a:chOff x="754392" y="4192979"/>
              <a:chExt cx="772979" cy="723057"/>
            </a:xfrm>
          </p:grpSpPr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C1786FEE-DE9F-4354-8F22-C874C6FF2552}"/>
                  </a:ext>
                </a:extLst>
              </p:cNvPr>
              <p:cNvSpPr/>
              <p:nvPr/>
            </p:nvSpPr>
            <p:spPr>
              <a:xfrm>
                <a:off x="754392" y="4192979"/>
                <a:ext cx="772979" cy="360000"/>
              </a:xfrm>
              <a:prstGeom prst="rect">
                <a:avLst/>
              </a:prstGeom>
              <a:ln>
                <a:solidFill>
                  <a:srgbClr val="FFC000"/>
                </a:solidFill>
              </a:ln>
            </p:spPr>
            <p:txBody>
              <a:bodyPr wrap="square">
                <a:spAutoFit/>
              </a:bodyPr>
              <a:lstStyle/>
              <a:p>
                <a:pPr algn="r"/>
                <a:r>
                  <a:rPr lang="fr-FR" sz="2200" dirty="0">
                    <a:solidFill>
                      <a:srgbClr val="FFC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0,03</a:t>
                </a:r>
                <a:endParaRPr lang="fr-FR" sz="2200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DB1C27BD-5420-4603-82A0-10071CFC3DEE}"/>
                  </a:ext>
                </a:extLst>
              </p:cNvPr>
              <p:cNvSpPr/>
              <p:nvPr/>
            </p:nvSpPr>
            <p:spPr>
              <a:xfrm>
                <a:off x="754392" y="4556036"/>
                <a:ext cx="772979" cy="360000"/>
              </a:xfrm>
              <a:prstGeom prst="rect">
                <a:avLst/>
              </a:prstGeom>
              <a:ln>
                <a:solidFill>
                  <a:srgbClr val="FFC000"/>
                </a:solidFill>
              </a:ln>
            </p:spPr>
            <p:txBody>
              <a:bodyPr wrap="square">
                <a:spAutoFit/>
              </a:bodyPr>
              <a:lstStyle/>
              <a:p>
                <a:pPr algn="r"/>
                <a:r>
                  <a:rPr lang="fr-FR" sz="2200" dirty="0">
                    <a:solidFill>
                      <a:srgbClr val="FFC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0,03</a:t>
                </a:r>
                <a:endParaRPr lang="fr-FR" sz="2200" dirty="0">
                  <a:solidFill>
                    <a:srgbClr val="FFC000"/>
                  </a:solidFill>
                </a:endParaRPr>
              </a:p>
            </p:txBody>
          </p:sp>
        </p:grp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89787030-BACC-4D70-8C09-FE60011F8743}"/>
                </a:ext>
              </a:extLst>
            </p:cNvPr>
            <p:cNvSpPr/>
            <p:nvPr/>
          </p:nvSpPr>
          <p:spPr>
            <a:xfrm>
              <a:off x="754392" y="4916036"/>
              <a:ext cx="772979" cy="3600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fr-FR" sz="2200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0,03</a:t>
              </a:r>
              <a:endParaRPr lang="fr-FR" sz="2200" dirty="0">
                <a:solidFill>
                  <a:srgbClr val="FFC000"/>
                </a:solidFill>
              </a:endParaRPr>
            </a:p>
          </p:txBody>
        </p:sp>
      </p:grpSp>
      <p:sp>
        <p:nvSpPr>
          <p:cNvPr id="76" name="TextShape 1">
            <a:extLst>
              <a:ext uri="{FF2B5EF4-FFF2-40B4-BE49-F238E27FC236}">
                <a16:creationId xmlns:a16="http://schemas.microsoft.com/office/drawing/2014/main" id="{C94AA89F-673B-4DB8-ACA3-8117C314B066}"/>
              </a:ext>
            </a:extLst>
          </p:cNvPr>
          <p:cNvSpPr txBox="1"/>
          <p:nvPr/>
        </p:nvSpPr>
        <p:spPr>
          <a:xfrm>
            <a:off x="139338" y="134280"/>
            <a:ext cx="2138669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256ED3AF-BE56-4256-A711-6C1EF16066E7}"/>
              </a:ext>
            </a:extLst>
          </p:cNvPr>
          <p:cNvSpPr/>
          <p:nvPr/>
        </p:nvSpPr>
        <p:spPr>
          <a:xfrm>
            <a:off x="558881" y="2003500"/>
            <a:ext cx="567270" cy="36000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fr-FR" sz="2200" dirty="0">
              <a:solidFill>
                <a:srgbClr val="FF0000"/>
              </a:solidFill>
            </a:endParaRP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B97E3288-8B30-4AF2-8F7B-2E20DE1C3A36}"/>
              </a:ext>
            </a:extLst>
          </p:cNvPr>
          <p:cNvSpPr txBox="1"/>
          <p:nvPr/>
        </p:nvSpPr>
        <p:spPr>
          <a:xfrm>
            <a:off x="6135101" y="2524369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6F140989-3296-4196-86A7-C83E943129F6}"/>
              </a:ext>
            </a:extLst>
          </p:cNvPr>
          <p:cNvSpPr txBox="1"/>
          <p:nvPr/>
        </p:nvSpPr>
        <p:spPr>
          <a:xfrm>
            <a:off x="7194074" y="3430187"/>
            <a:ext cx="5753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1922922C-F890-464B-A2FE-5B39DDC040E0}"/>
              </a:ext>
            </a:extLst>
          </p:cNvPr>
          <p:cNvSpPr txBox="1"/>
          <p:nvPr/>
        </p:nvSpPr>
        <p:spPr>
          <a:xfrm>
            <a:off x="7661855" y="1816483"/>
            <a:ext cx="495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ABE5CFF5-499A-45BC-B914-1233CE24CC97}"/>
              </a:ext>
            </a:extLst>
          </p:cNvPr>
          <p:cNvSpPr txBox="1"/>
          <p:nvPr/>
        </p:nvSpPr>
        <p:spPr>
          <a:xfrm>
            <a:off x="5618262" y="3952241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B7BF1F77-5335-4790-B523-D2F0FD5A4818}"/>
              </a:ext>
            </a:extLst>
          </p:cNvPr>
          <p:cNvSpPr txBox="1"/>
          <p:nvPr/>
        </p:nvSpPr>
        <p:spPr>
          <a:xfrm>
            <a:off x="5861043" y="4917601"/>
            <a:ext cx="457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A2914B37-B798-42FF-A331-DC2CBAFC0537}"/>
              </a:ext>
            </a:extLst>
          </p:cNvPr>
          <p:cNvSpPr txBox="1"/>
          <p:nvPr/>
        </p:nvSpPr>
        <p:spPr>
          <a:xfrm>
            <a:off x="6254254" y="4042036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31D21CD3-891E-48E4-8C70-F430513BEB75}"/>
              </a:ext>
            </a:extLst>
          </p:cNvPr>
          <p:cNvSpPr txBox="1"/>
          <p:nvPr/>
        </p:nvSpPr>
        <p:spPr>
          <a:xfrm>
            <a:off x="4608347" y="2330430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CB86821B-CD20-42CA-92E0-805862EFF110}"/>
              </a:ext>
            </a:extLst>
          </p:cNvPr>
          <p:cNvSpPr txBox="1"/>
          <p:nvPr/>
        </p:nvSpPr>
        <p:spPr>
          <a:xfrm>
            <a:off x="3657601" y="2897640"/>
            <a:ext cx="2527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67" name="ZoneTexte 66">
            <a:extLst>
              <a:ext uri="{FF2B5EF4-FFF2-40B4-BE49-F238E27FC236}">
                <a16:creationId xmlns:a16="http://schemas.microsoft.com/office/drawing/2014/main" id="{66273482-5C03-45E0-9BAC-AFBB4887C49C}"/>
              </a:ext>
            </a:extLst>
          </p:cNvPr>
          <p:cNvSpPr txBox="1"/>
          <p:nvPr/>
        </p:nvSpPr>
        <p:spPr>
          <a:xfrm>
            <a:off x="4815805" y="3463864"/>
            <a:ext cx="495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id="{1ED504CE-12EC-4541-BC9E-AFA12F5430AC}"/>
              </a:ext>
            </a:extLst>
          </p:cNvPr>
          <p:cNvSpPr txBox="1"/>
          <p:nvPr/>
        </p:nvSpPr>
        <p:spPr>
          <a:xfrm>
            <a:off x="8072898" y="4887880"/>
            <a:ext cx="495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69" name="ZoneTexte 68">
            <a:extLst>
              <a:ext uri="{FF2B5EF4-FFF2-40B4-BE49-F238E27FC236}">
                <a16:creationId xmlns:a16="http://schemas.microsoft.com/office/drawing/2014/main" id="{794FCC5B-B75B-47BE-A38A-F4FC332EE73B}"/>
              </a:ext>
            </a:extLst>
          </p:cNvPr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12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5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0,6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0,03</a:t>
            </a:r>
          </a:p>
        </p:txBody>
      </p:sp>
    </p:spTree>
    <p:extLst>
      <p:ext uri="{BB962C8B-B14F-4D97-AF65-F5344CB8AC3E}">
        <p14:creationId xmlns:p14="http://schemas.microsoft.com/office/powerpoint/2010/main" val="369038228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51" grpId="0" animBg="1"/>
      <p:bldP spid="53" grpId="0" animBg="1"/>
      <p:bldP spid="54" grpId="0" animBg="1"/>
      <p:bldP spid="55" grpId="0" animBg="1"/>
      <p:bldP spid="56" grpId="0" animBg="1"/>
      <p:bldP spid="58" grpId="0" animBg="1"/>
      <p:bldP spid="60" grpId="0" animBg="1"/>
      <p:bldP spid="61" grpId="0" animBg="1"/>
      <p:bldP spid="62" grpId="0" animBg="1"/>
      <p:bldP spid="7" grpId="0"/>
      <p:bldP spid="65" grpId="0"/>
      <p:bldP spid="66" grpId="0"/>
      <p:bldP spid="88" grpId="0" animBg="1"/>
      <p:bldP spid="86" grpId="0" animBg="1"/>
      <p:bldP spid="87" grpId="0" animBg="1"/>
      <p:bldP spid="64" grpId="0" animBg="1"/>
      <p:bldP spid="103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8" name="TextShape 1">
            <a:extLst>
              <a:ext uri="{FF2B5EF4-FFF2-40B4-BE49-F238E27FC236}">
                <a16:creationId xmlns:a16="http://schemas.microsoft.com/office/drawing/2014/main" id="{A6D13F0D-4669-4F1C-8400-DAE10C0C7E90}"/>
              </a:ext>
            </a:extLst>
          </p:cNvPr>
          <p:cNvSpPr txBox="1"/>
          <p:nvPr/>
        </p:nvSpPr>
        <p:spPr>
          <a:xfrm>
            <a:off x="139338" y="134280"/>
            <a:ext cx="2138669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C8F01A2-8A28-40B0-B749-688C6BBA1F27}"/>
              </a:ext>
            </a:extLst>
          </p:cNvPr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12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5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0,6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0,03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EA6344F-098F-410B-9F00-15FED8F320C8}"/>
              </a:ext>
            </a:extLst>
          </p:cNvPr>
          <p:cNvSpPr txBox="1"/>
          <p:nvPr/>
        </p:nvSpPr>
        <p:spPr>
          <a:xfrm>
            <a:off x="0" y="1254439"/>
            <a:ext cx="53499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accent1"/>
                </a:solidFill>
              </a:rPr>
              <a:t>Ma cible a 8 marques.</a:t>
            </a:r>
          </a:p>
          <a:p>
            <a:r>
              <a:rPr lang="fr-FR" sz="2000" dirty="0">
                <a:solidFill>
                  <a:schemeClr val="accent1"/>
                </a:solidFill>
              </a:rPr>
              <a:t>Mon score est de 28,26.</a:t>
            </a:r>
          </a:p>
          <a:p>
            <a:r>
              <a:rPr lang="fr-FR" sz="2000" dirty="0">
                <a:solidFill>
                  <a:schemeClr val="accent1"/>
                </a:solidFill>
              </a:rPr>
              <a:t>Comment placer ces 8 marques ?</a:t>
            </a:r>
          </a:p>
        </p:txBody>
      </p:sp>
    </p:spTree>
    <p:extLst>
      <p:ext uri="{BB962C8B-B14F-4D97-AF65-F5344CB8AC3E}">
        <p14:creationId xmlns:p14="http://schemas.microsoft.com/office/powerpoint/2010/main" val="300618126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B5502E5-4203-415D-8658-596D16B8725F}"/>
              </a:ext>
            </a:extLst>
          </p:cNvPr>
          <p:cNvSpPr/>
          <p:nvPr/>
        </p:nvSpPr>
        <p:spPr>
          <a:xfrm>
            <a:off x="2162784" y="6153742"/>
            <a:ext cx="1178528" cy="61555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fr-FR" sz="3400" dirty="0"/>
              <a:t>28,26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7A0EB64-418F-44AF-9FC8-52168F20C462}"/>
              </a:ext>
            </a:extLst>
          </p:cNvPr>
          <p:cNvSpPr/>
          <p:nvPr/>
        </p:nvSpPr>
        <p:spPr>
          <a:xfrm>
            <a:off x="-18129" y="2967335"/>
            <a:ext cx="2967479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400" dirty="0"/>
              <a:t>1 x      </a:t>
            </a:r>
            <a:r>
              <a:rPr lang="fr-FR" sz="3400" dirty="0">
                <a:solidFill>
                  <a:srgbClr val="FF0000"/>
                </a:solidFill>
              </a:rPr>
              <a:t>12 =    12</a:t>
            </a:r>
            <a:endParaRPr lang="fr-FR" sz="34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05FB4CC-4027-4EA5-91E9-69EB8AE3BDA9}"/>
              </a:ext>
            </a:extLst>
          </p:cNvPr>
          <p:cNvSpPr/>
          <p:nvPr/>
        </p:nvSpPr>
        <p:spPr>
          <a:xfrm>
            <a:off x="-18130" y="3810009"/>
            <a:ext cx="464033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400" dirty="0"/>
              <a:t>3 x        </a:t>
            </a:r>
            <a:r>
              <a:rPr lang="fr-FR" sz="3400" dirty="0">
                <a:solidFill>
                  <a:srgbClr val="92D050"/>
                </a:solidFill>
              </a:rPr>
              <a:t>5 =    15</a:t>
            </a:r>
            <a:endParaRPr lang="fr-FR" sz="34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E52BBE1-4273-4B8E-95C6-FC998BABE173}"/>
              </a:ext>
            </a:extLst>
          </p:cNvPr>
          <p:cNvSpPr/>
          <p:nvPr/>
        </p:nvSpPr>
        <p:spPr>
          <a:xfrm>
            <a:off x="-16619" y="4597273"/>
            <a:ext cx="3185487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400" dirty="0"/>
              <a:t>2 x     </a:t>
            </a:r>
            <a:r>
              <a:rPr lang="fr-FR" sz="3400" dirty="0">
                <a:solidFill>
                  <a:srgbClr val="00B0F0"/>
                </a:solidFill>
              </a:rPr>
              <a:t>0,6 =      1,2</a:t>
            </a:r>
            <a:endParaRPr lang="fr-FR" sz="34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130A05E-3E70-4C1E-AB33-C85372227CDD}"/>
              </a:ext>
            </a:extLst>
          </p:cNvPr>
          <p:cNvSpPr/>
          <p:nvPr/>
        </p:nvSpPr>
        <p:spPr>
          <a:xfrm>
            <a:off x="-105332" y="5439947"/>
            <a:ext cx="362645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400" dirty="0">
                <a:solidFill>
                  <a:srgbClr val="FF0000"/>
                </a:solidFill>
              </a:rPr>
              <a:t> </a:t>
            </a:r>
            <a:r>
              <a:rPr lang="fr-FR" sz="3400" dirty="0"/>
              <a:t>2 x   </a:t>
            </a:r>
            <a:r>
              <a:rPr lang="fr-FR" sz="3400" dirty="0">
                <a:solidFill>
                  <a:srgbClr val="FFC000"/>
                </a:solidFill>
              </a:rPr>
              <a:t>0,03 =     0,06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CAF4C70A-7923-4B0F-868D-40B662A94A19}"/>
              </a:ext>
            </a:extLst>
          </p:cNvPr>
          <p:cNvSpPr txBox="1"/>
          <p:nvPr/>
        </p:nvSpPr>
        <p:spPr>
          <a:xfrm>
            <a:off x="0" y="1254439"/>
            <a:ext cx="53499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accent1"/>
                </a:solidFill>
              </a:rPr>
              <a:t>Ma cible a 8 marques.</a:t>
            </a:r>
          </a:p>
          <a:p>
            <a:r>
              <a:rPr lang="fr-FR" sz="2000" dirty="0">
                <a:solidFill>
                  <a:schemeClr val="accent1"/>
                </a:solidFill>
              </a:rPr>
              <a:t>Mon score est de 28,26.</a:t>
            </a:r>
          </a:p>
          <a:p>
            <a:r>
              <a:rPr lang="fr-FR" sz="2000" dirty="0">
                <a:solidFill>
                  <a:schemeClr val="accent1"/>
                </a:solidFill>
              </a:rPr>
              <a:t>Comment placer ces 8 marques ?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FBA7EBE-9659-41B4-82B5-7907671DEE4D}"/>
              </a:ext>
            </a:extLst>
          </p:cNvPr>
          <p:cNvSpPr/>
          <p:nvPr/>
        </p:nvSpPr>
        <p:spPr>
          <a:xfrm>
            <a:off x="1989040" y="2992993"/>
            <a:ext cx="1279746" cy="307223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653E4F3-2980-421A-9739-BEF477227888}"/>
              </a:ext>
            </a:extLst>
          </p:cNvPr>
          <p:cNvSpPr/>
          <p:nvPr/>
        </p:nvSpPr>
        <p:spPr>
          <a:xfrm>
            <a:off x="24482" y="3061156"/>
            <a:ext cx="292459" cy="307223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7FAA61D-0190-44CA-8B98-1872DFB8DA2D}"/>
              </a:ext>
            </a:extLst>
          </p:cNvPr>
          <p:cNvSpPr/>
          <p:nvPr/>
        </p:nvSpPr>
        <p:spPr>
          <a:xfrm>
            <a:off x="-18609" y="6153741"/>
            <a:ext cx="1399422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fr-FR" sz="3200" dirty="0"/>
              <a:t>8 </a:t>
            </a:r>
            <a:r>
              <a:rPr lang="fr-FR" sz="2000" dirty="0"/>
              <a:t>marques</a:t>
            </a:r>
            <a:endParaRPr lang="fr-FR" sz="3200" dirty="0"/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096FC883-24E9-48B8-A69D-702D7BC5C0FB}"/>
              </a:ext>
            </a:extLst>
          </p:cNvPr>
          <p:cNvSpPr txBox="1"/>
          <p:nvPr/>
        </p:nvSpPr>
        <p:spPr>
          <a:xfrm>
            <a:off x="5876320" y="3703859"/>
            <a:ext cx="4968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11AD0369-5A73-4D89-B044-78915CBA6D47}"/>
              </a:ext>
            </a:extLst>
          </p:cNvPr>
          <p:cNvGrpSpPr/>
          <p:nvPr/>
        </p:nvGrpSpPr>
        <p:grpSpPr>
          <a:xfrm>
            <a:off x="4856944" y="2490416"/>
            <a:ext cx="1837684" cy="2691204"/>
            <a:chOff x="4856944" y="2490416"/>
            <a:chExt cx="1837684" cy="2691204"/>
          </a:xfrm>
        </p:grpSpPr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4C16CCF9-1131-4156-8F52-F610B3622164}"/>
                </a:ext>
              </a:extLst>
            </p:cNvPr>
            <p:cNvSpPr txBox="1"/>
            <p:nvPr/>
          </p:nvSpPr>
          <p:spPr>
            <a:xfrm>
              <a:off x="5055959" y="4473734"/>
              <a:ext cx="526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76F8CCB7-3BFE-45DE-8EE3-8E9F90D47434}"/>
                </a:ext>
              </a:extLst>
            </p:cNvPr>
            <p:cNvSpPr txBox="1"/>
            <p:nvPr/>
          </p:nvSpPr>
          <p:spPr>
            <a:xfrm>
              <a:off x="6132256" y="2490416"/>
              <a:ext cx="5623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B2B48A2F-66F4-4445-9B89-7BF9F18180EE}"/>
                </a:ext>
              </a:extLst>
            </p:cNvPr>
            <p:cNvSpPr txBox="1"/>
            <p:nvPr/>
          </p:nvSpPr>
          <p:spPr>
            <a:xfrm>
              <a:off x="4856944" y="3117638"/>
              <a:ext cx="49523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</p:grp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511DD605-ED32-45DA-8888-910806807C7A}"/>
              </a:ext>
            </a:extLst>
          </p:cNvPr>
          <p:cNvGrpSpPr/>
          <p:nvPr/>
        </p:nvGrpSpPr>
        <p:grpSpPr>
          <a:xfrm>
            <a:off x="4201449" y="3320245"/>
            <a:ext cx="4143069" cy="1560426"/>
            <a:chOff x="4201449" y="3320245"/>
            <a:chExt cx="4143069" cy="1560426"/>
          </a:xfrm>
        </p:grpSpPr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9066CFF4-03BE-4414-AF8E-AEF76C20699F}"/>
                </a:ext>
              </a:extLst>
            </p:cNvPr>
            <p:cNvSpPr txBox="1"/>
            <p:nvPr/>
          </p:nvSpPr>
          <p:spPr>
            <a:xfrm>
              <a:off x="4201449" y="4172785"/>
              <a:ext cx="47973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51" name="ZoneTexte 50">
              <a:extLst>
                <a:ext uri="{FF2B5EF4-FFF2-40B4-BE49-F238E27FC236}">
                  <a16:creationId xmlns:a16="http://schemas.microsoft.com/office/drawing/2014/main" id="{D28E22A7-33A0-4B7F-B86A-37F5F7B9353A}"/>
                </a:ext>
              </a:extLst>
            </p:cNvPr>
            <p:cNvSpPr txBox="1"/>
            <p:nvPr/>
          </p:nvSpPr>
          <p:spPr>
            <a:xfrm>
              <a:off x="7810844" y="3320245"/>
              <a:ext cx="53367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</p:grpSp>
      <p:grpSp>
        <p:nvGrpSpPr>
          <p:cNvPr id="4" name="Groupe 3">
            <a:extLst>
              <a:ext uri="{FF2B5EF4-FFF2-40B4-BE49-F238E27FC236}">
                <a16:creationId xmlns:a16="http://schemas.microsoft.com/office/drawing/2014/main" id="{F72A3312-CBCC-4838-8A66-DFFE8F3E71FC}"/>
              </a:ext>
            </a:extLst>
          </p:cNvPr>
          <p:cNvGrpSpPr/>
          <p:nvPr/>
        </p:nvGrpSpPr>
        <p:grpSpPr>
          <a:xfrm>
            <a:off x="6175313" y="1232218"/>
            <a:ext cx="750634" cy="5609057"/>
            <a:chOff x="6175313" y="1232218"/>
            <a:chExt cx="750634" cy="5609057"/>
          </a:xfrm>
        </p:grpSpPr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CE8F1C6B-B994-4888-B28B-FB1E6C9D878D}"/>
                </a:ext>
              </a:extLst>
            </p:cNvPr>
            <p:cNvSpPr txBox="1"/>
            <p:nvPr/>
          </p:nvSpPr>
          <p:spPr>
            <a:xfrm>
              <a:off x="6175313" y="1232218"/>
              <a:ext cx="5623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AC237573-43F8-4BF9-A7DB-AAD97C1378D9}"/>
                </a:ext>
              </a:extLst>
            </p:cNvPr>
            <p:cNvSpPr txBox="1"/>
            <p:nvPr/>
          </p:nvSpPr>
          <p:spPr>
            <a:xfrm>
              <a:off x="6455348" y="6133389"/>
              <a:ext cx="4705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</p:grpSp>
      <p:sp>
        <p:nvSpPr>
          <p:cNvPr id="35" name="TextShape 1">
            <a:extLst>
              <a:ext uri="{FF2B5EF4-FFF2-40B4-BE49-F238E27FC236}">
                <a16:creationId xmlns:a16="http://schemas.microsoft.com/office/drawing/2014/main" id="{F14F9AC4-AEFD-44D3-B16B-CD40BF8661EE}"/>
              </a:ext>
            </a:extLst>
          </p:cNvPr>
          <p:cNvSpPr txBox="1"/>
          <p:nvPr/>
        </p:nvSpPr>
        <p:spPr>
          <a:xfrm>
            <a:off x="139338" y="134280"/>
            <a:ext cx="2138669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B2C1AACA-AF54-44CE-B680-BCFD15631F10}"/>
              </a:ext>
            </a:extLst>
          </p:cNvPr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12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5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0,6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0,03</a:t>
            </a:r>
          </a:p>
        </p:txBody>
      </p:sp>
    </p:spTree>
    <p:extLst>
      <p:ext uri="{BB962C8B-B14F-4D97-AF65-F5344CB8AC3E}">
        <p14:creationId xmlns:p14="http://schemas.microsoft.com/office/powerpoint/2010/main" val="181109905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5" grpId="0"/>
      <p:bldP spid="26" grpId="0"/>
      <p:bldP spid="27" grpId="0"/>
      <p:bldP spid="28" grpId="0"/>
      <p:bldP spid="22" grpId="0" animBg="1"/>
      <p:bldP spid="23" grpId="0" animBg="1"/>
      <p:bldP spid="24" grpId="0" animBg="1"/>
      <p:bldP spid="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457200" y="134280"/>
            <a:ext cx="2138669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9" name="TextShape 2"/>
          <p:cNvSpPr txBox="1"/>
          <p:nvPr/>
        </p:nvSpPr>
        <p:spPr>
          <a:xfrm>
            <a:off x="5992836" y="134280"/>
            <a:ext cx="2693603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100 000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10 000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1 000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4211F73-18F6-4FAF-BA00-92595373E9C0}"/>
              </a:ext>
            </a:extLst>
          </p:cNvPr>
          <p:cNvSpPr txBox="1"/>
          <p:nvPr/>
        </p:nvSpPr>
        <p:spPr>
          <a:xfrm>
            <a:off x="5982701" y="3265906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EDC9ACF-4753-48EF-A375-B9185DA78937}"/>
              </a:ext>
            </a:extLst>
          </p:cNvPr>
          <p:cNvSpPr txBox="1"/>
          <p:nvPr/>
        </p:nvSpPr>
        <p:spPr>
          <a:xfrm>
            <a:off x="5927537" y="3973792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E758F21-333C-490D-A371-8F3546CC96F8}"/>
              </a:ext>
            </a:extLst>
          </p:cNvPr>
          <p:cNvSpPr txBox="1"/>
          <p:nvPr/>
        </p:nvSpPr>
        <p:spPr>
          <a:xfrm>
            <a:off x="6135101" y="2524369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A9349444-4BF1-4796-A658-CA16BE9ACFCE}"/>
              </a:ext>
            </a:extLst>
          </p:cNvPr>
          <p:cNvSpPr txBox="1"/>
          <p:nvPr/>
        </p:nvSpPr>
        <p:spPr>
          <a:xfrm>
            <a:off x="7194074" y="3430187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CE14DFD-0658-4BEA-BEED-901806FDAF5D}"/>
              </a:ext>
            </a:extLst>
          </p:cNvPr>
          <p:cNvSpPr txBox="1"/>
          <p:nvPr/>
        </p:nvSpPr>
        <p:spPr>
          <a:xfrm>
            <a:off x="4842111" y="3407075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192DD70-5790-437E-9465-DE8863C5A733}"/>
              </a:ext>
            </a:extLst>
          </p:cNvPr>
          <p:cNvSpPr txBox="1"/>
          <p:nvPr/>
        </p:nvSpPr>
        <p:spPr>
          <a:xfrm>
            <a:off x="5735335" y="4938495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C94D7D62-70D3-4E14-A0BB-BEAC4050E222}"/>
              </a:ext>
            </a:extLst>
          </p:cNvPr>
          <p:cNvSpPr txBox="1"/>
          <p:nvPr/>
        </p:nvSpPr>
        <p:spPr>
          <a:xfrm>
            <a:off x="5352174" y="1972494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9294F8F7-2A31-4FA2-95C5-EDF9A6BF9B51}"/>
              </a:ext>
            </a:extLst>
          </p:cNvPr>
          <p:cNvSpPr txBox="1"/>
          <p:nvPr/>
        </p:nvSpPr>
        <p:spPr>
          <a:xfrm flipH="1" flipV="1">
            <a:off x="8068753" y="2326437"/>
            <a:ext cx="4018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D70E19D9-B02D-47EF-A7B6-3096168002CD}"/>
              </a:ext>
            </a:extLst>
          </p:cNvPr>
          <p:cNvSpPr txBox="1"/>
          <p:nvPr/>
        </p:nvSpPr>
        <p:spPr>
          <a:xfrm>
            <a:off x="7194073" y="2409752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B23CC4DD-ADC9-459E-B9D2-3FB3DAF42C7C}"/>
              </a:ext>
            </a:extLst>
          </p:cNvPr>
          <p:cNvSpPr txBox="1"/>
          <p:nvPr/>
        </p:nvSpPr>
        <p:spPr>
          <a:xfrm>
            <a:off x="4201449" y="4172785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2A83EFDE-C989-4448-A61F-FE5791EAA18C}"/>
              </a:ext>
            </a:extLst>
          </p:cNvPr>
          <p:cNvSpPr txBox="1"/>
          <p:nvPr/>
        </p:nvSpPr>
        <p:spPr>
          <a:xfrm>
            <a:off x="6886060" y="6215901"/>
            <a:ext cx="2433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Ma cible a 10 marques.</a:t>
            </a:r>
          </a:p>
          <a:p>
            <a:r>
              <a:rPr lang="fr-FR" dirty="0">
                <a:solidFill>
                  <a:srgbClr val="00B050"/>
                </a:solidFill>
              </a:rPr>
              <a:t>Quel est mon score 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D7F5D1-9A20-4CCD-B894-FE48DD947D43}"/>
              </a:ext>
            </a:extLst>
          </p:cNvPr>
          <p:cNvSpPr/>
          <p:nvPr/>
        </p:nvSpPr>
        <p:spPr>
          <a:xfrm>
            <a:off x="59418" y="1287141"/>
            <a:ext cx="1475393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100 000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484168F-487F-4D03-A985-2995D8477F86}"/>
              </a:ext>
            </a:extLst>
          </p:cNvPr>
          <p:cNvSpPr/>
          <p:nvPr/>
        </p:nvSpPr>
        <p:spPr>
          <a:xfrm>
            <a:off x="59418" y="1806239"/>
            <a:ext cx="1475393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100 000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FCD8543-1E17-454B-8482-6E826AB0A0C6}"/>
              </a:ext>
            </a:extLst>
          </p:cNvPr>
          <p:cNvSpPr/>
          <p:nvPr/>
        </p:nvSpPr>
        <p:spPr>
          <a:xfrm>
            <a:off x="257273" y="2878312"/>
            <a:ext cx="1277538" cy="52322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10 000</a:t>
            </a:r>
            <a:endParaRPr lang="fr-FR" sz="2800" dirty="0">
              <a:solidFill>
                <a:schemeClr val="accent3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E5D5E60-B4C2-4498-969E-E9B22DE25129}"/>
              </a:ext>
            </a:extLst>
          </p:cNvPr>
          <p:cNvSpPr/>
          <p:nvPr/>
        </p:nvSpPr>
        <p:spPr>
          <a:xfrm>
            <a:off x="257274" y="2355092"/>
            <a:ext cx="1277537" cy="52322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10 000</a:t>
            </a:r>
            <a:endParaRPr lang="fr-FR" sz="2800" dirty="0">
              <a:solidFill>
                <a:schemeClr val="accent3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7203F3A-5BAD-4A02-8C6C-B91F757DFBEB}"/>
              </a:ext>
            </a:extLst>
          </p:cNvPr>
          <p:cNvSpPr/>
          <p:nvPr/>
        </p:nvSpPr>
        <p:spPr>
          <a:xfrm>
            <a:off x="260933" y="3401532"/>
            <a:ext cx="1273878" cy="52322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10 000</a:t>
            </a:r>
            <a:endParaRPr lang="fr-FR" sz="2800" dirty="0">
              <a:solidFill>
                <a:schemeClr val="accent3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19D99A9-E64B-438F-A93D-9AB6F53E2C86}"/>
              </a:ext>
            </a:extLst>
          </p:cNvPr>
          <p:cNvSpPr/>
          <p:nvPr/>
        </p:nvSpPr>
        <p:spPr>
          <a:xfrm>
            <a:off x="250513" y="3924752"/>
            <a:ext cx="1281197" cy="52322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10 000</a:t>
            </a:r>
            <a:endParaRPr lang="fr-FR" sz="2800" dirty="0">
              <a:solidFill>
                <a:schemeClr val="accent3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88531AB-C11D-4B7E-A3CE-582CF841CAB3}"/>
              </a:ext>
            </a:extLst>
          </p:cNvPr>
          <p:cNvSpPr/>
          <p:nvPr/>
        </p:nvSpPr>
        <p:spPr>
          <a:xfrm>
            <a:off x="453263" y="4476193"/>
            <a:ext cx="1080414" cy="52322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1 000</a:t>
            </a:r>
            <a:endParaRPr lang="fr-FR" sz="2800" dirty="0">
              <a:solidFill>
                <a:srgbClr val="00B0F0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797EEF3-AD04-4C11-A4B1-BE84A4A050CE}"/>
              </a:ext>
            </a:extLst>
          </p:cNvPr>
          <p:cNvSpPr/>
          <p:nvPr/>
        </p:nvSpPr>
        <p:spPr>
          <a:xfrm>
            <a:off x="451296" y="4996825"/>
            <a:ext cx="1080414" cy="52322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1 000</a:t>
            </a:r>
            <a:endParaRPr lang="fr-FR" sz="2800" dirty="0">
              <a:solidFill>
                <a:srgbClr val="00B0F0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02F508E-D817-41E1-928C-58BCF6E8B9C5}"/>
              </a:ext>
            </a:extLst>
          </p:cNvPr>
          <p:cNvSpPr/>
          <p:nvPr/>
        </p:nvSpPr>
        <p:spPr>
          <a:xfrm>
            <a:off x="446120" y="5517457"/>
            <a:ext cx="1080414" cy="52322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1 000</a:t>
            </a:r>
            <a:endParaRPr lang="fr-FR" sz="2800" dirty="0">
              <a:solidFill>
                <a:srgbClr val="00B0F0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C44E11B-C27C-4ECF-B553-05E6E0D292F2}"/>
              </a:ext>
            </a:extLst>
          </p:cNvPr>
          <p:cNvSpPr/>
          <p:nvPr/>
        </p:nvSpPr>
        <p:spPr>
          <a:xfrm>
            <a:off x="928048" y="6092811"/>
            <a:ext cx="598486" cy="523220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fr-FR" sz="2800" dirty="0">
              <a:solidFill>
                <a:srgbClr val="FFC000"/>
              </a:solidFill>
            </a:endParaRPr>
          </a:p>
        </p:txBody>
      </p:sp>
      <p:sp>
        <p:nvSpPr>
          <p:cNvPr id="6" name="Accolade fermante 5">
            <a:extLst>
              <a:ext uri="{FF2B5EF4-FFF2-40B4-BE49-F238E27FC236}">
                <a16:creationId xmlns:a16="http://schemas.microsoft.com/office/drawing/2014/main" id="{DDFA27D5-F353-4701-92D1-1E41B0F5287C}"/>
              </a:ext>
            </a:extLst>
          </p:cNvPr>
          <p:cNvSpPr/>
          <p:nvPr/>
        </p:nvSpPr>
        <p:spPr>
          <a:xfrm>
            <a:off x="1534811" y="1287141"/>
            <a:ext cx="248671" cy="1042318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D6ECEEF-9CDA-4E17-AB74-9E3AF6113F0B}"/>
              </a:ext>
            </a:extLst>
          </p:cNvPr>
          <p:cNvSpPr/>
          <p:nvPr/>
        </p:nvSpPr>
        <p:spPr>
          <a:xfrm>
            <a:off x="1818779" y="1528828"/>
            <a:ext cx="1475393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200 000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35" name="Accolade fermante 34">
            <a:extLst>
              <a:ext uri="{FF2B5EF4-FFF2-40B4-BE49-F238E27FC236}">
                <a16:creationId xmlns:a16="http://schemas.microsoft.com/office/drawing/2014/main" id="{741FB84E-81C8-4A8D-9200-B205233ED238}"/>
              </a:ext>
            </a:extLst>
          </p:cNvPr>
          <p:cNvSpPr/>
          <p:nvPr/>
        </p:nvSpPr>
        <p:spPr>
          <a:xfrm>
            <a:off x="1553269" y="2377949"/>
            <a:ext cx="230214" cy="2098244"/>
          </a:xfrm>
          <a:prstGeom prst="rightBrac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221E4D9-FC58-413F-97B7-7585C1AB8DD0}"/>
              </a:ext>
            </a:extLst>
          </p:cNvPr>
          <p:cNvSpPr/>
          <p:nvPr/>
        </p:nvSpPr>
        <p:spPr>
          <a:xfrm>
            <a:off x="2013893" y="3145465"/>
            <a:ext cx="1277537" cy="52322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40 000</a:t>
            </a:r>
            <a:endParaRPr lang="fr-FR" sz="28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85638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22" name="ZoneTexte 21">
            <a:extLst>
              <a:ext uri="{FF2B5EF4-FFF2-40B4-BE49-F238E27FC236}">
                <a16:creationId xmlns:a16="http://schemas.microsoft.com/office/drawing/2014/main" id="{2A83EFDE-C989-4448-A61F-FE5791EAA18C}"/>
              </a:ext>
            </a:extLst>
          </p:cNvPr>
          <p:cNvSpPr txBox="1"/>
          <p:nvPr/>
        </p:nvSpPr>
        <p:spPr>
          <a:xfrm>
            <a:off x="0" y="1327981"/>
            <a:ext cx="41901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chemeClr val="accent6"/>
                </a:solidFill>
              </a:rPr>
              <a:t>Ma cible a 9 marques.</a:t>
            </a:r>
          </a:p>
          <a:p>
            <a:pPr algn="ctr"/>
            <a:endParaRPr lang="fr-FR" sz="3200" dirty="0">
              <a:solidFill>
                <a:schemeClr val="accent6"/>
              </a:solidFill>
            </a:endParaRPr>
          </a:p>
          <a:p>
            <a:r>
              <a:rPr lang="fr-FR" sz="3200" dirty="0">
                <a:solidFill>
                  <a:schemeClr val="accent6"/>
                </a:solidFill>
              </a:rPr>
              <a:t>Quel est mon score ?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6D31592D-6653-4B4E-B517-41D5450C6BA3}"/>
              </a:ext>
            </a:extLst>
          </p:cNvPr>
          <p:cNvSpPr txBox="1"/>
          <p:nvPr/>
        </p:nvSpPr>
        <p:spPr>
          <a:xfrm>
            <a:off x="5634804" y="3333651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D49DBE29-1FC1-4C72-B728-DAA47945C745}"/>
              </a:ext>
            </a:extLst>
          </p:cNvPr>
          <p:cNvSpPr txBox="1"/>
          <p:nvPr/>
        </p:nvSpPr>
        <p:spPr>
          <a:xfrm>
            <a:off x="6135101" y="2524369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66EF783B-24E4-4547-AAC6-EF46EF3CA2BF}"/>
              </a:ext>
            </a:extLst>
          </p:cNvPr>
          <p:cNvSpPr txBox="1"/>
          <p:nvPr/>
        </p:nvSpPr>
        <p:spPr>
          <a:xfrm>
            <a:off x="5735335" y="4938495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E096827B-A84D-4314-AE10-FF38595128F9}"/>
              </a:ext>
            </a:extLst>
          </p:cNvPr>
          <p:cNvSpPr txBox="1"/>
          <p:nvPr/>
        </p:nvSpPr>
        <p:spPr>
          <a:xfrm flipH="1" flipV="1">
            <a:off x="8068753" y="2326437"/>
            <a:ext cx="4018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EAC542A8-E9C5-4F72-BE70-92BDA7AB7E93}"/>
              </a:ext>
            </a:extLst>
          </p:cNvPr>
          <p:cNvSpPr txBox="1"/>
          <p:nvPr/>
        </p:nvSpPr>
        <p:spPr>
          <a:xfrm>
            <a:off x="7769437" y="3982062"/>
            <a:ext cx="457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97A84848-41A6-4FE4-9CE8-540F62856DB5}"/>
              </a:ext>
            </a:extLst>
          </p:cNvPr>
          <p:cNvSpPr txBox="1"/>
          <p:nvPr/>
        </p:nvSpPr>
        <p:spPr>
          <a:xfrm>
            <a:off x="6254254" y="4042036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0EE5E74A-7AC0-4988-B475-B33F0CBCB833}"/>
              </a:ext>
            </a:extLst>
          </p:cNvPr>
          <p:cNvSpPr txBox="1"/>
          <p:nvPr/>
        </p:nvSpPr>
        <p:spPr>
          <a:xfrm>
            <a:off x="4815805" y="3463864"/>
            <a:ext cx="495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4DB7910C-CE12-4541-831F-7A85AEDE6DEA}"/>
              </a:ext>
            </a:extLst>
          </p:cNvPr>
          <p:cNvSpPr txBox="1"/>
          <p:nvPr/>
        </p:nvSpPr>
        <p:spPr>
          <a:xfrm>
            <a:off x="3942527" y="2170426"/>
            <a:ext cx="495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6" name="TextShape 2">
            <a:extLst>
              <a:ext uri="{FF2B5EF4-FFF2-40B4-BE49-F238E27FC236}">
                <a16:creationId xmlns:a16="http://schemas.microsoft.com/office/drawing/2014/main" id="{1D6EE435-8E2B-4FF5-BAE7-31AE30B34DA7}"/>
              </a:ext>
            </a:extLst>
          </p:cNvPr>
          <p:cNvSpPr txBox="1"/>
          <p:nvPr/>
        </p:nvSpPr>
        <p:spPr>
          <a:xfrm>
            <a:off x="139338" y="135210"/>
            <a:ext cx="2138669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02A6C371-C261-425A-AF18-A2531BF4D593}"/>
              </a:ext>
            </a:extLst>
          </p:cNvPr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7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0,4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0,05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0,002</a:t>
            </a:r>
          </a:p>
        </p:txBody>
      </p:sp>
    </p:spTree>
    <p:extLst>
      <p:ext uri="{BB962C8B-B14F-4D97-AF65-F5344CB8AC3E}">
        <p14:creationId xmlns:p14="http://schemas.microsoft.com/office/powerpoint/2010/main" val="172783666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24E54D5-BAEB-4DA3-AC98-1DB6CD5B123A}"/>
              </a:ext>
            </a:extLst>
          </p:cNvPr>
          <p:cNvSpPr/>
          <p:nvPr/>
        </p:nvSpPr>
        <p:spPr>
          <a:xfrm>
            <a:off x="5992836" y="-61164"/>
            <a:ext cx="329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chemeClr val="accent6"/>
                </a:solidFill>
              </a:rPr>
              <a:t>Ma cible a 9 marques.</a:t>
            </a:r>
          </a:p>
          <a:p>
            <a:r>
              <a:rPr lang="fr-FR" sz="2400" dirty="0">
                <a:solidFill>
                  <a:schemeClr val="accent6"/>
                </a:solidFill>
              </a:rPr>
              <a:t>Quel est mon score ?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914980D-0E0C-4E23-B0F9-97AE6A0D3073}"/>
              </a:ext>
            </a:extLst>
          </p:cNvPr>
          <p:cNvSpPr/>
          <p:nvPr/>
        </p:nvSpPr>
        <p:spPr>
          <a:xfrm>
            <a:off x="391446" y="2599714"/>
            <a:ext cx="727819" cy="43200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2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0,4</a:t>
            </a:r>
            <a:endParaRPr lang="fr-FR" sz="2200" dirty="0">
              <a:solidFill>
                <a:schemeClr val="accent3"/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1597996-57DD-41D3-93B8-3BD2B48655BB}"/>
              </a:ext>
            </a:extLst>
          </p:cNvPr>
          <p:cNvSpPr/>
          <p:nvPr/>
        </p:nvSpPr>
        <p:spPr>
          <a:xfrm>
            <a:off x="434762" y="3466178"/>
            <a:ext cx="843136" cy="430887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2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0,05</a:t>
            </a:r>
            <a:endParaRPr lang="fr-FR" sz="2200" dirty="0">
              <a:solidFill>
                <a:srgbClr val="00B0F0"/>
              </a:solidFill>
            </a:endParaRPr>
          </a:p>
        </p:txBody>
      </p:sp>
      <p:sp>
        <p:nvSpPr>
          <p:cNvPr id="53" name="Accolade fermante 52">
            <a:extLst>
              <a:ext uri="{FF2B5EF4-FFF2-40B4-BE49-F238E27FC236}">
                <a16:creationId xmlns:a16="http://schemas.microsoft.com/office/drawing/2014/main" id="{4C5B2E6B-725C-40E8-8027-12064C500E8B}"/>
              </a:ext>
            </a:extLst>
          </p:cNvPr>
          <p:cNvSpPr/>
          <p:nvPr/>
        </p:nvSpPr>
        <p:spPr>
          <a:xfrm>
            <a:off x="1593144" y="1303435"/>
            <a:ext cx="190338" cy="845465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CCC922C-9C6B-46A2-9830-4AF7A7513E2C}"/>
              </a:ext>
            </a:extLst>
          </p:cNvPr>
          <p:cNvSpPr/>
          <p:nvPr/>
        </p:nvSpPr>
        <p:spPr>
          <a:xfrm>
            <a:off x="1855709" y="1409699"/>
            <a:ext cx="702807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55" name="Accolade fermante 54">
            <a:extLst>
              <a:ext uri="{FF2B5EF4-FFF2-40B4-BE49-F238E27FC236}">
                <a16:creationId xmlns:a16="http://schemas.microsoft.com/office/drawing/2014/main" id="{66BA42E4-3350-4EFE-820F-20F698A2CFF5}"/>
              </a:ext>
            </a:extLst>
          </p:cNvPr>
          <p:cNvSpPr/>
          <p:nvPr/>
        </p:nvSpPr>
        <p:spPr>
          <a:xfrm>
            <a:off x="1579118" y="2170426"/>
            <a:ext cx="196224" cy="1274760"/>
          </a:xfrm>
          <a:prstGeom prst="rightBrac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BDFA6D4-8A63-48AE-813F-23EC89FD954D}"/>
              </a:ext>
            </a:extLst>
          </p:cNvPr>
          <p:cNvSpPr/>
          <p:nvPr/>
        </p:nvSpPr>
        <p:spPr>
          <a:xfrm>
            <a:off x="2169791" y="2406886"/>
            <a:ext cx="700202" cy="52322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1,2</a:t>
            </a:r>
            <a:endParaRPr lang="fr-FR" sz="2800" dirty="0">
              <a:solidFill>
                <a:schemeClr val="accent3"/>
              </a:solidFill>
            </a:endParaRPr>
          </a:p>
        </p:txBody>
      </p:sp>
      <p:sp>
        <p:nvSpPr>
          <p:cNvPr id="57" name="Accolade fermante 56">
            <a:extLst>
              <a:ext uri="{FF2B5EF4-FFF2-40B4-BE49-F238E27FC236}">
                <a16:creationId xmlns:a16="http://schemas.microsoft.com/office/drawing/2014/main" id="{56409DA1-642B-4C5C-8FF0-DB5470FC0447}"/>
              </a:ext>
            </a:extLst>
          </p:cNvPr>
          <p:cNvSpPr/>
          <p:nvPr/>
        </p:nvSpPr>
        <p:spPr>
          <a:xfrm>
            <a:off x="1606639" y="3490944"/>
            <a:ext cx="177180" cy="414931"/>
          </a:xfrm>
          <a:prstGeom prst="rightBrac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D072358-1880-4736-98E6-6FF62D225320}"/>
              </a:ext>
            </a:extLst>
          </p:cNvPr>
          <p:cNvSpPr/>
          <p:nvPr/>
        </p:nvSpPr>
        <p:spPr>
          <a:xfrm>
            <a:off x="2173760" y="3383757"/>
            <a:ext cx="927657" cy="52322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0,05</a:t>
            </a:r>
            <a:endParaRPr lang="fr-FR" sz="2800" dirty="0">
              <a:solidFill>
                <a:srgbClr val="00B0F0"/>
              </a:solidFill>
            </a:endParaRPr>
          </a:p>
        </p:txBody>
      </p:sp>
      <p:sp>
        <p:nvSpPr>
          <p:cNvPr id="59" name="Accolade fermante 58">
            <a:extLst>
              <a:ext uri="{FF2B5EF4-FFF2-40B4-BE49-F238E27FC236}">
                <a16:creationId xmlns:a16="http://schemas.microsoft.com/office/drawing/2014/main" id="{C7FB3EF4-A9E9-4CAF-BC26-F3160E284B7B}"/>
              </a:ext>
            </a:extLst>
          </p:cNvPr>
          <p:cNvSpPr/>
          <p:nvPr/>
        </p:nvSpPr>
        <p:spPr>
          <a:xfrm>
            <a:off x="1576512" y="3927401"/>
            <a:ext cx="220977" cy="845083"/>
          </a:xfrm>
          <a:prstGeom prst="rightBrac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C000"/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086E000-EBBB-4592-BBD0-1B2AEF5BCD3F}"/>
              </a:ext>
            </a:extLst>
          </p:cNvPr>
          <p:cNvSpPr/>
          <p:nvPr/>
        </p:nvSpPr>
        <p:spPr>
          <a:xfrm>
            <a:off x="2157520" y="4099018"/>
            <a:ext cx="1126706" cy="523220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0,004</a:t>
            </a:r>
            <a:endParaRPr lang="fr-FR" sz="2800" dirty="0">
              <a:solidFill>
                <a:srgbClr val="FFC000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C91CF4A-FFC4-4EF9-BE4A-DB73ED95E9AB}"/>
              </a:ext>
            </a:extLst>
          </p:cNvPr>
          <p:cNvSpPr/>
          <p:nvPr/>
        </p:nvSpPr>
        <p:spPr>
          <a:xfrm>
            <a:off x="1783482" y="1287142"/>
            <a:ext cx="1596586" cy="365135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043E1D58-5335-4CDB-A2CB-AF77FB0DA9BD}"/>
              </a:ext>
            </a:extLst>
          </p:cNvPr>
          <p:cNvSpPr/>
          <p:nvPr/>
        </p:nvSpPr>
        <p:spPr>
          <a:xfrm>
            <a:off x="1987118" y="4948363"/>
            <a:ext cx="1319886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15,254</a:t>
            </a:r>
            <a:endParaRPr lang="fr-FR" sz="2800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B50CC1E-94DF-429E-BCB3-B46D58423E8C}"/>
              </a:ext>
            </a:extLst>
          </p:cNvPr>
          <p:cNvSpPr txBox="1"/>
          <p:nvPr/>
        </p:nvSpPr>
        <p:spPr>
          <a:xfrm>
            <a:off x="1811722" y="1778447"/>
            <a:ext cx="5424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+</a:t>
            </a: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7F22C4D5-D5B7-484A-9BDC-1DCDF0B48BC8}"/>
              </a:ext>
            </a:extLst>
          </p:cNvPr>
          <p:cNvSpPr txBox="1"/>
          <p:nvPr/>
        </p:nvSpPr>
        <p:spPr>
          <a:xfrm>
            <a:off x="1766536" y="2737979"/>
            <a:ext cx="5424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+</a:t>
            </a:r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id="{6C8D9E2C-3AED-44F9-983C-C2769665BC6E}"/>
              </a:ext>
            </a:extLst>
          </p:cNvPr>
          <p:cNvSpPr txBox="1"/>
          <p:nvPr/>
        </p:nvSpPr>
        <p:spPr>
          <a:xfrm>
            <a:off x="1746612" y="3580501"/>
            <a:ext cx="5424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+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046A4CFD-4E46-4182-924F-0E3006636926}"/>
              </a:ext>
            </a:extLst>
          </p:cNvPr>
          <p:cNvSpPr/>
          <p:nvPr/>
        </p:nvSpPr>
        <p:spPr>
          <a:xfrm>
            <a:off x="396628" y="3032946"/>
            <a:ext cx="728661" cy="43200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2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0,4</a:t>
            </a:r>
            <a:endParaRPr lang="fr-FR" sz="2200" dirty="0">
              <a:solidFill>
                <a:schemeClr val="accent3"/>
              </a:solidFill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18EE5697-A417-4332-9518-5A3598B7B442}"/>
              </a:ext>
            </a:extLst>
          </p:cNvPr>
          <p:cNvSpPr/>
          <p:nvPr/>
        </p:nvSpPr>
        <p:spPr>
          <a:xfrm>
            <a:off x="354392" y="1738426"/>
            <a:ext cx="518264" cy="43200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fr-FR" sz="2200" dirty="0">
              <a:solidFill>
                <a:srgbClr val="FF0000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0F5537A-48D8-4B30-9ECE-E37F37D716AD}"/>
              </a:ext>
            </a:extLst>
          </p:cNvPr>
          <p:cNvSpPr/>
          <p:nvPr/>
        </p:nvSpPr>
        <p:spPr>
          <a:xfrm>
            <a:off x="352215" y="1300634"/>
            <a:ext cx="518178" cy="43200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fr-FR" sz="2200" dirty="0">
              <a:solidFill>
                <a:srgbClr val="FF0000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EE7AF60-9FF2-4E44-8903-27A3B5A34895}"/>
              </a:ext>
            </a:extLst>
          </p:cNvPr>
          <p:cNvSpPr/>
          <p:nvPr/>
        </p:nvSpPr>
        <p:spPr>
          <a:xfrm>
            <a:off x="395264" y="2166482"/>
            <a:ext cx="727819" cy="43200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2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0,4</a:t>
            </a:r>
            <a:endParaRPr lang="fr-FR" sz="2200" dirty="0">
              <a:solidFill>
                <a:schemeClr val="accent3"/>
              </a:solidFill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1786FEE-DE9F-4354-8F22-C874C6FF2552}"/>
              </a:ext>
            </a:extLst>
          </p:cNvPr>
          <p:cNvSpPr/>
          <p:nvPr/>
        </p:nvSpPr>
        <p:spPr>
          <a:xfrm>
            <a:off x="434762" y="3905875"/>
            <a:ext cx="983109" cy="430887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0,002</a:t>
            </a:r>
            <a:endParaRPr lang="fr-FR" sz="2200" dirty="0">
              <a:solidFill>
                <a:srgbClr val="FFC000"/>
              </a:solidFill>
            </a:endParaRPr>
          </a:p>
        </p:txBody>
      </p:sp>
      <p:sp>
        <p:nvSpPr>
          <p:cNvPr id="76" name="TextShape 2">
            <a:extLst>
              <a:ext uri="{FF2B5EF4-FFF2-40B4-BE49-F238E27FC236}">
                <a16:creationId xmlns:a16="http://schemas.microsoft.com/office/drawing/2014/main" id="{8AB6D288-846D-4E19-AF2A-1290B5C5EA4F}"/>
              </a:ext>
            </a:extLst>
          </p:cNvPr>
          <p:cNvSpPr txBox="1"/>
          <p:nvPr/>
        </p:nvSpPr>
        <p:spPr>
          <a:xfrm>
            <a:off x="139338" y="135210"/>
            <a:ext cx="2138669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8AE8C87-7FD0-4780-AA47-75CF4E1F02BF}"/>
              </a:ext>
            </a:extLst>
          </p:cNvPr>
          <p:cNvSpPr/>
          <p:nvPr/>
        </p:nvSpPr>
        <p:spPr>
          <a:xfrm>
            <a:off x="438441" y="4341597"/>
            <a:ext cx="983109" cy="430887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0,002</a:t>
            </a:r>
            <a:endParaRPr lang="fr-FR" sz="2200" dirty="0">
              <a:solidFill>
                <a:srgbClr val="FFC000"/>
              </a:solidFill>
            </a:endParaRP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8D84659A-3CB8-4D4A-A1B1-83C6353F380C}"/>
              </a:ext>
            </a:extLst>
          </p:cNvPr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7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0,4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0,05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0,002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EA7DD670-26B3-4E92-A9DE-C99E1CCCE70A}"/>
              </a:ext>
            </a:extLst>
          </p:cNvPr>
          <p:cNvSpPr txBox="1"/>
          <p:nvPr/>
        </p:nvSpPr>
        <p:spPr>
          <a:xfrm>
            <a:off x="5634804" y="3333651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0E2F4CFE-57BA-40E9-88EA-AD15C736C31E}"/>
              </a:ext>
            </a:extLst>
          </p:cNvPr>
          <p:cNvSpPr txBox="1"/>
          <p:nvPr/>
        </p:nvSpPr>
        <p:spPr>
          <a:xfrm>
            <a:off x="6135101" y="2524369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5DFDACDB-78F3-4DA4-A467-72F4D7D6412F}"/>
              </a:ext>
            </a:extLst>
          </p:cNvPr>
          <p:cNvSpPr txBox="1"/>
          <p:nvPr/>
        </p:nvSpPr>
        <p:spPr>
          <a:xfrm>
            <a:off x="5735335" y="4938495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9A58FBE4-D243-486C-8969-65EA24B7AD84}"/>
              </a:ext>
            </a:extLst>
          </p:cNvPr>
          <p:cNvSpPr txBox="1"/>
          <p:nvPr/>
        </p:nvSpPr>
        <p:spPr>
          <a:xfrm flipH="1" flipV="1">
            <a:off x="8068753" y="2326437"/>
            <a:ext cx="4018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15403D3C-76AD-482B-A649-C7FA82662C0E}"/>
              </a:ext>
            </a:extLst>
          </p:cNvPr>
          <p:cNvSpPr txBox="1"/>
          <p:nvPr/>
        </p:nvSpPr>
        <p:spPr>
          <a:xfrm>
            <a:off x="7769437" y="3982062"/>
            <a:ext cx="457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id="{0FB71A2F-55FB-4528-822D-99B231B89E34}"/>
              </a:ext>
            </a:extLst>
          </p:cNvPr>
          <p:cNvSpPr txBox="1"/>
          <p:nvPr/>
        </p:nvSpPr>
        <p:spPr>
          <a:xfrm>
            <a:off x="6254254" y="4042036"/>
            <a:ext cx="59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70" name="ZoneTexte 69">
            <a:extLst>
              <a:ext uri="{FF2B5EF4-FFF2-40B4-BE49-F238E27FC236}">
                <a16:creationId xmlns:a16="http://schemas.microsoft.com/office/drawing/2014/main" id="{D319F333-1DDE-4104-BD2B-7A9AC6A937AF}"/>
              </a:ext>
            </a:extLst>
          </p:cNvPr>
          <p:cNvSpPr txBox="1"/>
          <p:nvPr/>
        </p:nvSpPr>
        <p:spPr>
          <a:xfrm>
            <a:off x="4815805" y="3463864"/>
            <a:ext cx="495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73" name="ZoneTexte 72">
            <a:extLst>
              <a:ext uri="{FF2B5EF4-FFF2-40B4-BE49-F238E27FC236}">
                <a16:creationId xmlns:a16="http://schemas.microsoft.com/office/drawing/2014/main" id="{B3C3F606-2BB8-4EE7-8F26-2BA23EDFDBB6}"/>
              </a:ext>
            </a:extLst>
          </p:cNvPr>
          <p:cNvSpPr txBox="1"/>
          <p:nvPr/>
        </p:nvSpPr>
        <p:spPr>
          <a:xfrm>
            <a:off x="3942527" y="2170426"/>
            <a:ext cx="495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55421635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50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7" grpId="0"/>
      <p:bldP spid="65" grpId="0"/>
      <p:bldP spid="66" grpId="0"/>
      <p:bldP spid="86" grpId="0" animBg="1"/>
      <p:bldP spid="87" grpId="0" animBg="1"/>
      <p:bldP spid="44" grpId="0" animBg="1"/>
      <p:bldP spid="64" grpId="0" animBg="1"/>
      <p:bldP spid="77" grpId="0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13" name="TextShape 2">
            <a:extLst>
              <a:ext uri="{FF2B5EF4-FFF2-40B4-BE49-F238E27FC236}">
                <a16:creationId xmlns:a16="http://schemas.microsoft.com/office/drawing/2014/main" id="{94D63522-25E4-4BAE-ACF4-745DFEB7994A}"/>
              </a:ext>
            </a:extLst>
          </p:cNvPr>
          <p:cNvSpPr txBox="1"/>
          <p:nvPr/>
        </p:nvSpPr>
        <p:spPr>
          <a:xfrm>
            <a:off x="139338" y="135210"/>
            <a:ext cx="2138669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2398941-BA05-4A6D-9898-9D3A030F8B14}"/>
              </a:ext>
            </a:extLst>
          </p:cNvPr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7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0,4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0,05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0,002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0EDE500-667F-4FD4-BA72-2335AEA4ED23}"/>
              </a:ext>
            </a:extLst>
          </p:cNvPr>
          <p:cNvSpPr txBox="1"/>
          <p:nvPr/>
        </p:nvSpPr>
        <p:spPr>
          <a:xfrm>
            <a:off x="0" y="1254439"/>
            <a:ext cx="53499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accent6"/>
                </a:solidFill>
              </a:rPr>
              <a:t>Ma cible a 10 marques.</a:t>
            </a:r>
          </a:p>
          <a:p>
            <a:r>
              <a:rPr lang="fr-FR" sz="2000" dirty="0">
                <a:solidFill>
                  <a:schemeClr val="accent6"/>
                </a:solidFill>
              </a:rPr>
              <a:t>Mon score est de 8,308.</a:t>
            </a:r>
          </a:p>
          <a:p>
            <a:r>
              <a:rPr lang="fr-FR" sz="2000" dirty="0">
                <a:solidFill>
                  <a:schemeClr val="accent6"/>
                </a:solidFill>
              </a:rPr>
              <a:t>Comment placer ces 10 marques ?</a:t>
            </a:r>
          </a:p>
        </p:txBody>
      </p:sp>
    </p:spTree>
    <p:extLst>
      <p:ext uri="{BB962C8B-B14F-4D97-AF65-F5344CB8AC3E}">
        <p14:creationId xmlns:p14="http://schemas.microsoft.com/office/powerpoint/2010/main" val="8189343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B5502E5-4203-415D-8658-596D16B8725F}"/>
              </a:ext>
            </a:extLst>
          </p:cNvPr>
          <p:cNvSpPr/>
          <p:nvPr/>
        </p:nvSpPr>
        <p:spPr>
          <a:xfrm>
            <a:off x="2162784" y="6153742"/>
            <a:ext cx="1178528" cy="61555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fr-FR" sz="3400" dirty="0"/>
              <a:t>8,308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7A0EB64-418F-44AF-9FC8-52168F20C462}"/>
              </a:ext>
            </a:extLst>
          </p:cNvPr>
          <p:cNvSpPr/>
          <p:nvPr/>
        </p:nvSpPr>
        <p:spPr>
          <a:xfrm>
            <a:off x="-18129" y="2967335"/>
            <a:ext cx="2720617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400" dirty="0"/>
              <a:t>1 x         </a:t>
            </a:r>
            <a:r>
              <a:rPr lang="fr-FR" sz="3400" dirty="0">
                <a:solidFill>
                  <a:srgbClr val="FF0000"/>
                </a:solidFill>
              </a:rPr>
              <a:t>7 =   7</a:t>
            </a:r>
            <a:endParaRPr lang="fr-FR" sz="34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05FB4CC-4027-4EA5-91E9-69EB8AE3BDA9}"/>
              </a:ext>
            </a:extLst>
          </p:cNvPr>
          <p:cNvSpPr/>
          <p:nvPr/>
        </p:nvSpPr>
        <p:spPr>
          <a:xfrm>
            <a:off x="-18130" y="3810009"/>
            <a:ext cx="464033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400" dirty="0"/>
              <a:t>3 x      </a:t>
            </a:r>
            <a:r>
              <a:rPr lang="fr-FR" sz="3400" dirty="0">
                <a:solidFill>
                  <a:srgbClr val="92D050"/>
                </a:solidFill>
              </a:rPr>
              <a:t>0,4 =   1,2</a:t>
            </a:r>
            <a:endParaRPr lang="fr-FR" sz="34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E52BBE1-4273-4B8E-95C6-FC998BABE173}"/>
              </a:ext>
            </a:extLst>
          </p:cNvPr>
          <p:cNvSpPr/>
          <p:nvPr/>
        </p:nvSpPr>
        <p:spPr>
          <a:xfrm>
            <a:off x="-16619" y="4597273"/>
            <a:ext cx="3236784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400" dirty="0"/>
              <a:t>2 x   </a:t>
            </a:r>
            <a:r>
              <a:rPr lang="fr-FR" sz="3400" dirty="0">
                <a:solidFill>
                  <a:srgbClr val="00B0F0"/>
                </a:solidFill>
              </a:rPr>
              <a:t>0,05 =   0,10</a:t>
            </a:r>
            <a:endParaRPr lang="fr-FR" sz="34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130A05E-3E70-4C1E-AB33-C85372227CDD}"/>
              </a:ext>
            </a:extLst>
          </p:cNvPr>
          <p:cNvSpPr/>
          <p:nvPr/>
        </p:nvSpPr>
        <p:spPr>
          <a:xfrm>
            <a:off x="-105332" y="5439947"/>
            <a:ext cx="362645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400" dirty="0">
                <a:solidFill>
                  <a:srgbClr val="FF0000"/>
                </a:solidFill>
              </a:rPr>
              <a:t> </a:t>
            </a:r>
            <a:r>
              <a:rPr lang="fr-FR" sz="3400" dirty="0"/>
              <a:t>4 x </a:t>
            </a:r>
            <a:r>
              <a:rPr lang="fr-FR" sz="3400" dirty="0">
                <a:solidFill>
                  <a:srgbClr val="FFC000"/>
                </a:solidFill>
              </a:rPr>
              <a:t>0,002 =   0,008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CAF4C70A-7923-4B0F-868D-40B662A94A19}"/>
              </a:ext>
            </a:extLst>
          </p:cNvPr>
          <p:cNvSpPr txBox="1"/>
          <p:nvPr/>
        </p:nvSpPr>
        <p:spPr>
          <a:xfrm>
            <a:off x="0" y="1254439"/>
            <a:ext cx="53499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accent6"/>
                </a:solidFill>
              </a:rPr>
              <a:t>Ma cible a 10 marques.</a:t>
            </a:r>
          </a:p>
          <a:p>
            <a:r>
              <a:rPr lang="fr-FR" sz="2000" dirty="0">
                <a:solidFill>
                  <a:schemeClr val="accent6"/>
                </a:solidFill>
              </a:rPr>
              <a:t>Mon score est de 8,308.</a:t>
            </a:r>
          </a:p>
          <a:p>
            <a:r>
              <a:rPr lang="fr-FR" sz="2000" dirty="0">
                <a:solidFill>
                  <a:schemeClr val="accent6"/>
                </a:solidFill>
              </a:rPr>
              <a:t>Comment placer ces 10 marques ?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FBA7EBE-9659-41B4-82B5-7907671DEE4D}"/>
              </a:ext>
            </a:extLst>
          </p:cNvPr>
          <p:cNvSpPr/>
          <p:nvPr/>
        </p:nvSpPr>
        <p:spPr>
          <a:xfrm>
            <a:off x="1989040" y="2992993"/>
            <a:ext cx="1279746" cy="307223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653E4F3-2980-421A-9739-BEF477227888}"/>
              </a:ext>
            </a:extLst>
          </p:cNvPr>
          <p:cNvSpPr/>
          <p:nvPr/>
        </p:nvSpPr>
        <p:spPr>
          <a:xfrm>
            <a:off x="24482" y="3061156"/>
            <a:ext cx="292459" cy="307223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7FAA61D-0190-44CA-8B98-1872DFB8DA2D}"/>
              </a:ext>
            </a:extLst>
          </p:cNvPr>
          <p:cNvSpPr/>
          <p:nvPr/>
        </p:nvSpPr>
        <p:spPr>
          <a:xfrm>
            <a:off x="-18609" y="6153741"/>
            <a:ext cx="1607812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fr-FR" sz="3200" dirty="0"/>
              <a:t>10 </a:t>
            </a:r>
            <a:r>
              <a:rPr lang="fr-FR" sz="2000" dirty="0"/>
              <a:t>marques</a:t>
            </a:r>
            <a:endParaRPr lang="fr-FR" sz="3200" dirty="0"/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04679BED-56B1-4CDB-879E-42F7BB1B1539}"/>
              </a:ext>
            </a:extLst>
          </p:cNvPr>
          <p:cNvSpPr txBox="1"/>
          <p:nvPr/>
        </p:nvSpPr>
        <p:spPr>
          <a:xfrm>
            <a:off x="6139092" y="4172785"/>
            <a:ext cx="3638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11AD0369-5A73-4D89-B044-78915CBA6D47}"/>
              </a:ext>
            </a:extLst>
          </p:cNvPr>
          <p:cNvGrpSpPr/>
          <p:nvPr/>
        </p:nvGrpSpPr>
        <p:grpSpPr>
          <a:xfrm>
            <a:off x="4856944" y="2490416"/>
            <a:ext cx="2813389" cy="2036312"/>
            <a:chOff x="4856944" y="2490416"/>
            <a:chExt cx="2813389" cy="2036312"/>
          </a:xfrm>
        </p:grpSpPr>
        <p:sp>
          <p:nvSpPr>
            <p:cNvPr id="32" name="ZoneTexte 31">
              <a:extLst>
                <a:ext uri="{FF2B5EF4-FFF2-40B4-BE49-F238E27FC236}">
                  <a16:creationId xmlns:a16="http://schemas.microsoft.com/office/drawing/2014/main" id="{FB136157-D298-474F-9B0F-05E5A3E96E9A}"/>
                </a:ext>
              </a:extLst>
            </p:cNvPr>
            <p:cNvSpPr txBox="1"/>
            <p:nvPr/>
          </p:nvSpPr>
          <p:spPr>
            <a:xfrm>
              <a:off x="7126597" y="3818842"/>
              <a:ext cx="54373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76F8CCB7-3BFE-45DE-8EE3-8E9F90D47434}"/>
                </a:ext>
              </a:extLst>
            </p:cNvPr>
            <p:cNvSpPr txBox="1"/>
            <p:nvPr/>
          </p:nvSpPr>
          <p:spPr>
            <a:xfrm>
              <a:off x="6132256" y="2490416"/>
              <a:ext cx="5623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B2B48A2F-66F4-4445-9B89-7BF9F18180EE}"/>
                </a:ext>
              </a:extLst>
            </p:cNvPr>
            <p:cNvSpPr txBox="1"/>
            <p:nvPr/>
          </p:nvSpPr>
          <p:spPr>
            <a:xfrm>
              <a:off x="4856944" y="3117638"/>
              <a:ext cx="49523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</p:grp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511DD605-ED32-45DA-8888-910806807C7A}"/>
              </a:ext>
            </a:extLst>
          </p:cNvPr>
          <p:cNvGrpSpPr/>
          <p:nvPr/>
        </p:nvGrpSpPr>
        <p:grpSpPr>
          <a:xfrm>
            <a:off x="4201449" y="3320245"/>
            <a:ext cx="4143069" cy="1560426"/>
            <a:chOff x="4201449" y="3320245"/>
            <a:chExt cx="4143069" cy="1560426"/>
          </a:xfrm>
        </p:grpSpPr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9066CFF4-03BE-4414-AF8E-AEF76C20699F}"/>
                </a:ext>
              </a:extLst>
            </p:cNvPr>
            <p:cNvSpPr txBox="1"/>
            <p:nvPr/>
          </p:nvSpPr>
          <p:spPr>
            <a:xfrm>
              <a:off x="4201449" y="4172785"/>
              <a:ext cx="47973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51" name="ZoneTexte 50">
              <a:extLst>
                <a:ext uri="{FF2B5EF4-FFF2-40B4-BE49-F238E27FC236}">
                  <a16:creationId xmlns:a16="http://schemas.microsoft.com/office/drawing/2014/main" id="{D28E22A7-33A0-4B7F-B86A-37F5F7B9353A}"/>
                </a:ext>
              </a:extLst>
            </p:cNvPr>
            <p:cNvSpPr txBox="1"/>
            <p:nvPr/>
          </p:nvSpPr>
          <p:spPr>
            <a:xfrm>
              <a:off x="7810844" y="3320245"/>
              <a:ext cx="53367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</p:grpSp>
      <p:grpSp>
        <p:nvGrpSpPr>
          <p:cNvPr id="4" name="Groupe 3">
            <a:extLst>
              <a:ext uri="{FF2B5EF4-FFF2-40B4-BE49-F238E27FC236}">
                <a16:creationId xmlns:a16="http://schemas.microsoft.com/office/drawing/2014/main" id="{F72A3312-CBCC-4838-8A66-DFFE8F3E71FC}"/>
              </a:ext>
            </a:extLst>
          </p:cNvPr>
          <p:cNvGrpSpPr/>
          <p:nvPr/>
        </p:nvGrpSpPr>
        <p:grpSpPr>
          <a:xfrm>
            <a:off x="4558320" y="1232218"/>
            <a:ext cx="4018567" cy="5609057"/>
            <a:chOff x="4558320" y="1232218"/>
            <a:chExt cx="4018567" cy="5609057"/>
          </a:xfrm>
        </p:grpSpPr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9ADD6C6D-77C3-4056-BE7F-316845D166B0}"/>
                </a:ext>
              </a:extLst>
            </p:cNvPr>
            <p:cNvSpPr txBox="1"/>
            <p:nvPr/>
          </p:nvSpPr>
          <p:spPr>
            <a:xfrm>
              <a:off x="4558320" y="5711283"/>
              <a:ext cx="4705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CE8F1C6B-B994-4888-B28B-FB1E6C9D878D}"/>
                </a:ext>
              </a:extLst>
            </p:cNvPr>
            <p:cNvSpPr txBox="1"/>
            <p:nvPr/>
          </p:nvSpPr>
          <p:spPr>
            <a:xfrm>
              <a:off x="6175313" y="1232218"/>
              <a:ext cx="5623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4743AE54-F705-410B-A2C4-693EF26DB1A8}"/>
                </a:ext>
              </a:extLst>
            </p:cNvPr>
            <p:cNvSpPr txBox="1"/>
            <p:nvPr/>
          </p:nvSpPr>
          <p:spPr>
            <a:xfrm>
              <a:off x="8081657" y="4931792"/>
              <a:ext cx="49523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AC237573-43F8-4BF9-A7DB-AAD97C1378D9}"/>
                </a:ext>
              </a:extLst>
            </p:cNvPr>
            <p:cNvSpPr txBox="1"/>
            <p:nvPr/>
          </p:nvSpPr>
          <p:spPr>
            <a:xfrm>
              <a:off x="6455348" y="6133389"/>
              <a:ext cx="4705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X</a:t>
              </a:r>
            </a:p>
          </p:txBody>
        </p:sp>
      </p:grpSp>
      <p:sp>
        <p:nvSpPr>
          <p:cNvPr id="55" name="TextShape 2">
            <a:extLst>
              <a:ext uri="{FF2B5EF4-FFF2-40B4-BE49-F238E27FC236}">
                <a16:creationId xmlns:a16="http://schemas.microsoft.com/office/drawing/2014/main" id="{8E270A1B-1A74-45ED-B98B-6C60233227EE}"/>
              </a:ext>
            </a:extLst>
          </p:cNvPr>
          <p:cNvSpPr txBox="1"/>
          <p:nvPr/>
        </p:nvSpPr>
        <p:spPr>
          <a:xfrm>
            <a:off x="139338" y="135210"/>
            <a:ext cx="2138669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66BFCBE9-B177-4FB1-82D1-28956DDA1D2F}"/>
              </a:ext>
            </a:extLst>
          </p:cNvPr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7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0,4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0,05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0,002</a:t>
            </a:r>
          </a:p>
        </p:txBody>
      </p:sp>
    </p:spTree>
    <p:extLst>
      <p:ext uri="{BB962C8B-B14F-4D97-AF65-F5344CB8AC3E}">
        <p14:creationId xmlns:p14="http://schemas.microsoft.com/office/powerpoint/2010/main" val="41739107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5" grpId="0"/>
      <p:bldP spid="26" grpId="0"/>
      <p:bldP spid="27" grpId="0"/>
      <p:bldP spid="28" grpId="0"/>
      <p:bldP spid="22" grpId="0" animBg="1"/>
      <p:bldP spid="23" grpId="0" animBg="1"/>
      <p:bldP spid="24" grpId="0" animBg="1"/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457200" y="134280"/>
            <a:ext cx="2138669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9" name="TextShape 2"/>
          <p:cNvSpPr txBox="1"/>
          <p:nvPr/>
        </p:nvSpPr>
        <p:spPr>
          <a:xfrm>
            <a:off x="5992836" y="134280"/>
            <a:ext cx="2693603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6226EA5-C1D0-4C35-AE66-85C62FFBD43E}"/>
              </a:ext>
            </a:extLst>
          </p:cNvPr>
          <p:cNvSpPr txBox="1"/>
          <p:nvPr/>
        </p:nvSpPr>
        <p:spPr>
          <a:xfrm>
            <a:off x="2278007" y="118446"/>
            <a:ext cx="403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rgbClr val="00B050"/>
                </a:solidFill>
              </a:rPr>
              <a:t>Jeu de la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3652"/>
          <a:stretch/>
        </p:blipFill>
        <p:spPr>
          <a:xfrm>
            <a:off x="3349336" y="1218322"/>
            <a:ext cx="5663731" cy="567896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30933" y="792774"/>
            <a:ext cx="89372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100 000		</a:t>
            </a: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10 000		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1 000		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10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4211F73-18F6-4FAF-BA00-92595373E9C0}"/>
              </a:ext>
            </a:extLst>
          </p:cNvPr>
          <p:cNvSpPr txBox="1"/>
          <p:nvPr/>
        </p:nvSpPr>
        <p:spPr>
          <a:xfrm>
            <a:off x="5982701" y="3265906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EDC9ACF-4753-48EF-A375-B9185DA78937}"/>
              </a:ext>
            </a:extLst>
          </p:cNvPr>
          <p:cNvSpPr txBox="1"/>
          <p:nvPr/>
        </p:nvSpPr>
        <p:spPr>
          <a:xfrm>
            <a:off x="5927537" y="3973792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E758F21-333C-490D-A371-8F3546CC96F8}"/>
              </a:ext>
            </a:extLst>
          </p:cNvPr>
          <p:cNvSpPr txBox="1"/>
          <p:nvPr/>
        </p:nvSpPr>
        <p:spPr>
          <a:xfrm>
            <a:off x="6135101" y="2524369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A9349444-4BF1-4796-A658-CA16BE9ACFCE}"/>
              </a:ext>
            </a:extLst>
          </p:cNvPr>
          <p:cNvSpPr txBox="1"/>
          <p:nvPr/>
        </p:nvSpPr>
        <p:spPr>
          <a:xfrm>
            <a:off x="7194074" y="3430187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CE14DFD-0658-4BEA-BEED-901806FDAF5D}"/>
              </a:ext>
            </a:extLst>
          </p:cNvPr>
          <p:cNvSpPr txBox="1"/>
          <p:nvPr/>
        </p:nvSpPr>
        <p:spPr>
          <a:xfrm>
            <a:off x="4842111" y="3407075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192DD70-5790-437E-9465-DE8863C5A733}"/>
              </a:ext>
            </a:extLst>
          </p:cNvPr>
          <p:cNvSpPr txBox="1"/>
          <p:nvPr/>
        </p:nvSpPr>
        <p:spPr>
          <a:xfrm>
            <a:off x="5735335" y="4938495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C94D7D62-70D3-4E14-A0BB-BEAC4050E222}"/>
              </a:ext>
            </a:extLst>
          </p:cNvPr>
          <p:cNvSpPr txBox="1"/>
          <p:nvPr/>
        </p:nvSpPr>
        <p:spPr>
          <a:xfrm>
            <a:off x="5352174" y="1972494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D70E19D9-B02D-47EF-A7B6-3096168002CD}"/>
              </a:ext>
            </a:extLst>
          </p:cNvPr>
          <p:cNvSpPr txBox="1"/>
          <p:nvPr/>
        </p:nvSpPr>
        <p:spPr>
          <a:xfrm>
            <a:off x="7194074" y="2409752"/>
            <a:ext cx="567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B23CC4DD-ADC9-459E-B9D2-3FB3DAF42C7C}"/>
              </a:ext>
            </a:extLst>
          </p:cNvPr>
          <p:cNvSpPr txBox="1"/>
          <p:nvPr/>
        </p:nvSpPr>
        <p:spPr>
          <a:xfrm>
            <a:off x="4201449" y="4172785"/>
            <a:ext cx="115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X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2A83EFDE-C989-4448-A61F-FE5791EAA18C}"/>
              </a:ext>
            </a:extLst>
          </p:cNvPr>
          <p:cNvSpPr txBox="1"/>
          <p:nvPr/>
        </p:nvSpPr>
        <p:spPr>
          <a:xfrm>
            <a:off x="6886060" y="6215901"/>
            <a:ext cx="2433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Ma cible a 10 marques.</a:t>
            </a:r>
          </a:p>
          <a:p>
            <a:r>
              <a:rPr lang="fr-FR" dirty="0">
                <a:solidFill>
                  <a:srgbClr val="00B050"/>
                </a:solidFill>
              </a:rPr>
              <a:t>Quel est mon score 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D7F5D1-9A20-4CCD-B894-FE48DD947D43}"/>
              </a:ext>
            </a:extLst>
          </p:cNvPr>
          <p:cNvSpPr/>
          <p:nvPr/>
        </p:nvSpPr>
        <p:spPr>
          <a:xfrm>
            <a:off x="59418" y="1287141"/>
            <a:ext cx="1475393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100 000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484168F-487F-4D03-A985-2995D8477F86}"/>
              </a:ext>
            </a:extLst>
          </p:cNvPr>
          <p:cNvSpPr/>
          <p:nvPr/>
        </p:nvSpPr>
        <p:spPr>
          <a:xfrm>
            <a:off x="59418" y="1806239"/>
            <a:ext cx="1475393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100 000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FCD8543-1E17-454B-8482-6E826AB0A0C6}"/>
              </a:ext>
            </a:extLst>
          </p:cNvPr>
          <p:cNvSpPr/>
          <p:nvPr/>
        </p:nvSpPr>
        <p:spPr>
          <a:xfrm>
            <a:off x="257273" y="2878312"/>
            <a:ext cx="1277538" cy="52322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10 000</a:t>
            </a:r>
            <a:endParaRPr lang="fr-FR" sz="2800" dirty="0">
              <a:solidFill>
                <a:schemeClr val="accent3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E5D5E60-B4C2-4498-969E-E9B22DE25129}"/>
              </a:ext>
            </a:extLst>
          </p:cNvPr>
          <p:cNvSpPr/>
          <p:nvPr/>
        </p:nvSpPr>
        <p:spPr>
          <a:xfrm>
            <a:off x="257274" y="2355092"/>
            <a:ext cx="1277537" cy="52322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10 000</a:t>
            </a:r>
            <a:endParaRPr lang="fr-FR" sz="2800" dirty="0">
              <a:solidFill>
                <a:schemeClr val="accent3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7203F3A-5BAD-4A02-8C6C-B91F757DFBEB}"/>
              </a:ext>
            </a:extLst>
          </p:cNvPr>
          <p:cNvSpPr/>
          <p:nvPr/>
        </p:nvSpPr>
        <p:spPr>
          <a:xfrm>
            <a:off x="260933" y="3401532"/>
            <a:ext cx="1273878" cy="52322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10 000</a:t>
            </a:r>
            <a:endParaRPr lang="fr-FR" sz="2800" dirty="0">
              <a:solidFill>
                <a:schemeClr val="accent3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19D99A9-E64B-438F-A93D-9AB6F53E2C86}"/>
              </a:ext>
            </a:extLst>
          </p:cNvPr>
          <p:cNvSpPr/>
          <p:nvPr/>
        </p:nvSpPr>
        <p:spPr>
          <a:xfrm>
            <a:off x="250513" y="3924752"/>
            <a:ext cx="1281197" cy="52322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10 000</a:t>
            </a:r>
            <a:endParaRPr lang="fr-FR" sz="2800" dirty="0">
              <a:solidFill>
                <a:schemeClr val="accent3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88531AB-C11D-4B7E-A3CE-582CF841CAB3}"/>
              </a:ext>
            </a:extLst>
          </p:cNvPr>
          <p:cNvSpPr/>
          <p:nvPr/>
        </p:nvSpPr>
        <p:spPr>
          <a:xfrm>
            <a:off x="453263" y="4476193"/>
            <a:ext cx="1080414" cy="52322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1 000</a:t>
            </a:r>
            <a:endParaRPr lang="fr-FR" sz="2800" dirty="0">
              <a:solidFill>
                <a:srgbClr val="00B0F0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797EEF3-AD04-4C11-A4B1-BE84A4A050CE}"/>
              </a:ext>
            </a:extLst>
          </p:cNvPr>
          <p:cNvSpPr/>
          <p:nvPr/>
        </p:nvSpPr>
        <p:spPr>
          <a:xfrm>
            <a:off x="451296" y="4996825"/>
            <a:ext cx="1080414" cy="52322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1 000</a:t>
            </a:r>
            <a:endParaRPr lang="fr-FR" sz="2800" dirty="0">
              <a:solidFill>
                <a:srgbClr val="00B0F0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02F508E-D817-41E1-928C-58BCF6E8B9C5}"/>
              </a:ext>
            </a:extLst>
          </p:cNvPr>
          <p:cNvSpPr/>
          <p:nvPr/>
        </p:nvSpPr>
        <p:spPr>
          <a:xfrm>
            <a:off x="446120" y="5517457"/>
            <a:ext cx="1080414" cy="52322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1 000</a:t>
            </a:r>
            <a:endParaRPr lang="fr-FR" sz="2800" dirty="0">
              <a:solidFill>
                <a:srgbClr val="00B0F0"/>
              </a:solidFill>
            </a:endParaRPr>
          </a:p>
        </p:txBody>
      </p:sp>
      <p:sp>
        <p:nvSpPr>
          <p:cNvPr id="6" name="Accolade fermante 5">
            <a:extLst>
              <a:ext uri="{FF2B5EF4-FFF2-40B4-BE49-F238E27FC236}">
                <a16:creationId xmlns:a16="http://schemas.microsoft.com/office/drawing/2014/main" id="{DDFA27D5-F353-4701-92D1-1E41B0F5287C}"/>
              </a:ext>
            </a:extLst>
          </p:cNvPr>
          <p:cNvSpPr/>
          <p:nvPr/>
        </p:nvSpPr>
        <p:spPr>
          <a:xfrm>
            <a:off x="1534811" y="1287141"/>
            <a:ext cx="248671" cy="1042318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D6ECEEF-9CDA-4E17-AB74-9E3AF6113F0B}"/>
              </a:ext>
            </a:extLst>
          </p:cNvPr>
          <p:cNvSpPr/>
          <p:nvPr/>
        </p:nvSpPr>
        <p:spPr>
          <a:xfrm>
            <a:off x="1818779" y="1528828"/>
            <a:ext cx="1475393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200 000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35" name="Accolade fermante 34">
            <a:extLst>
              <a:ext uri="{FF2B5EF4-FFF2-40B4-BE49-F238E27FC236}">
                <a16:creationId xmlns:a16="http://schemas.microsoft.com/office/drawing/2014/main" id="{741FB84E-81C8-4A8D-9200-B205233ED238}"/>
              </a:ext>
            </a:extLst>
          </p:cNvPr>
          <p:cNvSpPr/>
          <p:nvPr/>
        </p:nvSpPr>
        <p:spPr>
          <a:xfrm>
            <a:off x="1553269" y="2377949"/>
            <a:ext cx="230214" cy="2098244"/>
          </a:xfrm>
          <a:prstGeom prst="rightBrac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221E4D9-FC58-413F-97B7-7585C1AB8DD0}"/>
              </a:ext>
            </a:extLst>
          </p:cNvPr>
          <p:cNvSpPr/>
          <p:nvPr/>
        </p:nvSpPr>
        <p:spPr>
          <a:xfrm>
            <a:off x="2025156" y="3125699"/>
            <a:ext cx="1277537" cy="52322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40 000</a:t>
            </a:r>
            <a:endParaRPr lang="fr-FR" sz="2800" dirty="0">
              <a:solidFill>
                <a:schemeClr val="accent3"/>
              </a:solidFill>
            </a:endParaRPr>
          </a:p>
        </p:txBody>
      </p:sp>
      <p:sp>
        <p:nvSpPr>
          <p:cNvPr id="38" name="Accolade fermante 37">
            <a:extLst>
              <a:ext uri="{FF2B5EF4-FFF2-40B4-BE49-F238E27FC236}">
                <a16:creationId xmlns:a16="http://schemas.microsoft.com/office/drawing/2014/main" id="{34FD507C-2D7F-4ABB-B9DD-AB729720C751}"/>
              </a:ext>
            </a:extLst>
          </p:cNvPr>
          <p:cNvSpPr/>
          <p:nvPr/>
        </p:nvSpPr>
        <p:spPr>
          <a:xfrm>
            <a:off x="1565544" y="4505931"/>
            <a:ext cx="248671" cy="1534745"/>
          </a:xfrm>
          <a:prstGeom prst="rightBrac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CFF0DFF-9670-4EB0-B1C5-F8D926637499}"/>
              </a:ext>
            </a:extLst>
          </p:cNvPr>
          <p:cNvSpPr/>
          <p:nvPr/>
        </p:nvSpPr>
        <p:spPr>
          <a:xfrm>
            <a:off x="2150929" y="4999413"/>
            <a:ext cx="1184458" cy="52322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3 000</a:t>
            </a:r>
            <a:endParaRPr lang="fr-FR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04538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6531</TotalTime>
  <Words>4998</Words>
  <Application>Microsoft Office PowerPoint</Application>
  <PresentationFormat>Affichage à l'écran (4:3)</PresentationFormat>
  <Paragraphs>1721</Paragraphs>
  <Slides>83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83</vt:i4>
      </vt:variant>
    </vt:vector>
  </HeadingPairs>
  <TitlesOfParts>
    <vt:vector size="86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ALIASLILI</dc:creator>
  <cp:lastModifiedBy>Ecole</cp:lastModifiedBy>
  <cp:revision>399</cp:revision>
  <dcterms:created xsi:type="dcterms:W3CDTF">2019-07-18T22:01:09Z</dcterms:created>
  <dcterms:modified xsi:type="dcterms:W3CDTF">2020-05-23T16:00:36Z</dcterms:modified>
</cp:coreProperties>
</file>