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339" r:id="rId2"/>
    <p:sldId id="731" r:id="rId3"/>
    <p:sldId id="734" r:id="rId4"/>
    <p:sldId id="735" r:id="rId5"/>
    <p:sldId id="739" r:id="rId6"/>
    <p:sldId id="740" r:id="rId7"/>
    <p:sldId id="741" r:id="rId8"/>
    <p:sldId id="743" r:id="rId9"/>
    <p:sldId id="747" r:id="rId10"/>
    <p:sldId id="748" r:id="rId11"/>
    <p:sldId id="744" r:id="rId12"/>
    <p:sldId id="742" r:id="rId13"/>
    <p:sldId id="745" r:id="rId14"/>
    <p:sldId id="746" r:id="rId15"/>
    <p:sldId id="751" r:id="rId16"/>
    <p:sldId id="752" r:id="rId17"/>
    <p:sldId id="755" r:id="rId18"/>
    <p:sldId id="756" r:id="rId19"/>
    <p:sldId id="749" r:id="rId20"/>
    <p:sldId id="750" r:id="rId21"/>
    <p:sldId id="753" r:id="rId22"/>
    <p:sldId id="754" r:id="rId23"/>
    <p:sldId id="732" r:id="rId24"/>
    <p:sldId id="733" r:id="rId25"/>
    <p:sldId id="737" r:id="rId26"/>
    <p:sldId id="738" r:id="rId27"/>
    <p:sldId id="757" r:id="rId28"/>
    <p:sldId id="758" r:id="rId29"/>
    <p:sldId id="759" r:id="rId30"/>
    <p:sldId id="760" r:id="rId31"/>
    <p:sldId id="763" r:id="rId32"/>
    <p:sldId id="764" r:id="rId33"/>
    <p:sldId id="769" r:id="rId34"/>
    <p:sldId id="770" r:id="rId35"/>
    <p:sldId id="761" r:id="rId36"/>
    <p:sldId id="762" r:id="rId37"/>
    <p:sldId id="765" r:id="rId38"/>
    <p:sldId id="766" r:id="rId39"/>
    <p:sldId id="767" r:id="rId40"/>
    <p:sldId id="768" r:id="rId4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7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0974" autoAdjust="0"/>
    <p:restoredTop sz="94291" autoAdjust="0"/>
  </p:normalViewPr>
  <p:slideViewPr>
    <p:cSldViewPr snapToGrid="0" snapToObjects="1">
      <p:cViewPr varScale="1">
        <p:scale>
          <a:sx n="54" d="100"/>
          <a:sy n="54" d="100"/>
        </p:scale>
        <p:origin x="36" y="4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4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06A2C-F83F-4733-9364-D2AB1F2B33D5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5FC10-DBED-408F-80C8-F331F693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7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5FC10-DBED-408F-80C8-F331F693551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6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7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7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2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9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6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0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98D3-F484-114D-AD65-2DBAC23E61F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4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81E6C3C6-DEC4-4BBB-84B7-1BB1842C3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722" y="1029086"/>
            <a:ext cx="1419225" cy="14287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5H50 ou 17H50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5H35 ou 18H35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4608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F0B3233-90B2-4908-B0FE-411BD5242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19" y="1007394"/>
            <a:ext cx="1504950" cy="14097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7370F18-AC64-4D61-BAC6-74AE50F11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86" y="5211011"/>
            <a:ext cx="17907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8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3FB1C0DE-6E4C-422D-AF09-6283F2D10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82" y="988327"/>
            <a:ext cx="1476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5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11H05 ou 23H05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10H55 ou 22H55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2245D7D-1AC3-4702-9889-12D7CB42F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82" y="988327"/>
            <a:ext cx="1476375" cy="1524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23550D-84C7-4BFD-BB29-81B34390C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81" y="5244250"/>
            <a:ext cx="14954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6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70D56-755E-4D63-8E59-01E94B7E4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476" y="1021681"/>
            <a:ext cx="1409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1H25 ou 13H25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1H15 ou 13H15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4EC7746-6C7A-4B4C-B261-AF800EDB2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47" y="997440"/>
            <a:ext cx="1409700" cy="1381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35F2F3-6D66-459F-A8E9-F9C1633CE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5343985"/>
            <a:ext cx="16097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7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0BB995B1-530A-447D-B002-1D7952E41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46" y="988546"/>
            <a:ext cx="13239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1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8H40 ou 20H40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8H30 ou 20H30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C6B66F-2F00-4DA0-A59B-E6CE64DDB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97" y="5347478"/>
            <a:ext cx="1352550" cy="14192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4C374DF-4968-4930-8AAA-21685D488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46" y="988546"/>
            <a:ext cx="13239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2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A4F0A35-979E-4A83-81D4-E4E3431EB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36" y="1011326"/>
            <a:ext cx="13906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0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0H10 ou 12H10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0H00 ou 12H00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47987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82D31B-2049-4B2D-AE9A-F1023D6C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36" y="1011326"/>
            <a:ext cx="1390650" cy="14192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262F5A4-77EB-4E38-BC50-C83208752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83" y="5303965"/>
            <a:ext cx="14192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62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266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23DCEC-AD17-4D81-B7BE-EB12E4976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443" y="1091391"/>
            <a:ext cx="14192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9H20 ou 21H20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9H05 ou 21H05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55B6725-14CD-49A2-B1CC-E490B1BB9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10" y="5420023"/>
            <a:ext cx="1552575" cy="141922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2D2DDE6-3339-4282-88BF-5F6CEFB0E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722" y="1029086"/>
            <a:ext cx="14192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88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6H55 ou 18H55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6H45 ou 18H45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274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C749A8B-60C2-4A7B-B627-E2F5D5ADC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43" y="1091391"/>
            <a:ext cx="1419225" cy="13049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47088C4-D9CB-413D-8E46-B6C28BA49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" y="5342595"/>
            <a:ext cx="14382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2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A0BC304-8CF1-43E3-95A8-AAB420C08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20" y="990857"/>
            <a:ext cx="15621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89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2H25 ou 14H25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2H20 ou 14H20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72853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C6164CA-2F45-4245-AC5B-FAD8FA052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20" y="990857"/>
            <a:ext cx="1562100" cy="149542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ADA0E39-5C19-41C3-92B4-DB3E3EB70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20" y="5244250"/>
            <a:ext cx="1577566" cy="160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95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DDB2C9A-ABC8-4ABF-A0CA-BA80DE228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48" y="956952"/>
            <a:ext cx="1533525" cy="1476375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6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4H35 ou 16H35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4H30 ou 16H30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893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3826B0D-5888-4982-99D5-DEB96D92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48" y="956952"/>
            <a:ext cx="1533525" cy="1476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82B00AA-49EF-49E7-98FE-A8C5B902D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18" y="5218237"/>
            <a:ext cx="15525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14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24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490AB42-DA64-456B-B313-E535C6107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1085369"/>
            <a:ext cx="13811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42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2H50 ou 14H50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2H45 ou 14H45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2880F27-1650-4EB1-88C6-31996179F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1085369"/>
            <a:ext cx="1381125" cy="13335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EABBCD3-CD04-4F81-8FB8-88A02CAB6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37" y="5363282"/>
            <a:ext cx="1476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68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84C95C2-8792-4CE6-9B56-149AC8484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20" y="987722"/>
            <a:ext cx="14859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16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8H10 ou 20H10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8H05 ou 20H05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7D4E11D-B0BD-4A6D-A2B3-95524A36E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20" y="987722"/>
            <a:ext cx="1485900" cy="15430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0EA4A7B-A174-4367-B420-CDD0BFC65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5" y="5417843"/>
            <a:ext cx="13906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87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DCD13CA-4678-4145-ACE9-88BD13DE7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783" y="1089229"/>
            <a:ext cx="13620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3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31B1954B-CDE3-420C-AAD1-D48FB3072B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17CACCB-6DC6-48A8-90CA-E0073BD9C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84" y="877561"/>
            <a:ext cx="1501460" cy="15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65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11H45 ou 23H45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11H40 ou 23H40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7987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DCB57C1-5CEF-4A38-88E6-9022BD592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83" y="1089229"/>
            <a:ext cx="1362075" cy="13335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D5C6495-0250-478C-BEAB-0025D64B2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71" y="5256870"/>
            <a:ext cx="1657350" cy="146685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198008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0C90AE4-0774-446F-994C-0D24BC2A6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898" y="1122179"/>
            <a:ext cx="13716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57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3H35 ou 15H35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3H15 ou 15H15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48DB787-952E-46CA-BA83-7131DD3E0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98" y="1122179"/>
            <a:ext cx="1371600" cy="13144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41AD873-A758-4A32-B469-1A27B25CD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84" y="5374980"/>
            <a:ext cx="15906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64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7FBFC9D-444C-428E-94E4-5F08DCE9A179}"/>
              </a:ext>
            </a:extLst>
          </p:cNvPr>
          <p:cNvGrpSpPr/>
          <p:nvPr/>
        </p:nvGrpSpPr>
        <p:grpSpPr>
          <a:xfrm>
            <a:off x="940001" y="1108243"/>
            <a:ext cx="1274138" cy="1274138"/>
            <a:chOff x="727559" y="765771"/>
            <a:chExt cx="1274138" cy="1274138"/>
          </a:xfrm>
        </p:grpSpPr>
        <p:pic>
          <p:nvPicPr>
            <p:cNvPr id="31" name="Picture 2" descr="horloge clipart - Recherche Google | Clipart">
              <a:extLst>
                <a:ext uri="{FF2B5EF4-FFF2-40B4-BE49-F238E27FC236}">
                  <a16:creationId xmlns:a16="http://schemas.microsoft.com/office/drawing/2014/main" id="{31A5ACB8-D785-4734-AEF8-FF0D993F8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C768BD00-608E-4DCD-A2D5-8C6E9D7E7E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24036" y="1353289"/>
              <a:ext cx="253332" cy="495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8D8DE038-3200-4AC7-A289-36064CD9232C}"/>
                </a:ext>
              </a:extLst>
            </p:cNvPr>
            <p:cNvCxnSpPr>
              <a:cxnSpLocks/>
            </p:cNvCxnSpPr>
            <p:nvPr/>
          </p:nvCxnSpPr>
          <p:spPr>
            <a:xfrm>
              <a:off x="1377368" y="1402843"/>
              <a:ext cx="373989" cy="21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155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9H20 ou 21H20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9H00 ou 21H00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44278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3392AF34-CCEA-4563-B36E-60283D1F2BC8}"/>
              </a:ext>
            </a:extLst>
          </p:cNvPr>
          <p:cNvGrpSpPr/>
          <p:nvPr/>
        </p:nvGrpSpPr>
        <p:grpSpPr>
          <a:xfrm>
            <a:off x="940001" y="1108243"/>
            <a:ext cx="1274138" cy="1274138"/>
            <a:chOff x="727559" y="765771"/>
            <a:chExt cx="1274138" cy="1274138"/>
          </a:xfrm>
        </p:grpSpPr>
        <p:pic>
          <p:nvPicPr>
            <p:cNvPr id="35" name="Picture 2" descr="horloge clipart - Recherche Google | Clipart">
              <a:extLst>
                <a:ext uri="{FF2B5EF4-FFF2-40B4-BE49-F238E27FC236}">
                  <a16:creationId xmlns:a16="http://schemas.microsoft.com/office/drawing/2014/main" id="{57E11D28-D9FE-4572-9202-105EE7FF6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21BB275E-6198-4BAB-BFCB-59F88D344B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24036" y="1353289"/>
              <a:ext cx="253332" cy="495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962284F6-1C6A-4205-ABE9-5264FA0AB99F}"/>
                </a:ext>
              </a:extLst>
            </p:cNvPr>
            <p:cNvCxnSpPr>
              <a:cxnSpLocks/>
            </p:cNvCxnSpPr>
            <p:nvPr/>
          </p:nvCxnSpPr>
          <p:spPr>
            <a:xfrm>
              <a:off x="1377368" y="1402843"/>
              <a:ext cx="373989" cy="21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5BAE1CAE-6551-4D9A-A0A4-46A4BC695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21" y="5146880"/>
            <a:ext cx="1567778" cy="163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11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61204B9-0568-45BB-BD28-BEB839433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029" y="1012156"/>
            <a:ext cx="13811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381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0H55 ou 12H55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0H30 ou 12H30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0844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2F07839-A05B-4947-9204-3B44E4C59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507" y="996141"/>
            <a:ext cx="1381125" cy="140017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AC1FB96-4766-4EAE-8F31-CB2590FBF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46" y="5256870"/>
            <a:ext cx="1466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27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173071C-B30F-4CB0-87A1-8EA7C532C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85" y="969691"/>
            <a:ext cx="1303967" cy="132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55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4H35 ou 16H35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4H10 ou 16H10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5841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4507C76-1563-41DE-8289-409D3B002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85" y="969691"/>
            <a:ext cx="1303967" cy="132657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918549F-2089-4536-9B63-967952152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87" y="5361645"/>
            <a:ext cx="1476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88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86D4832-4777-4C73-934D-DD3ECAB86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72" y="927543"/>
            <a:ext cx="15525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2H30 ou 14H30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2H15 ou 14H15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A0AB9BF3-CE21-4F38-ACBA-0F03C7350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84" y="877561"/>
            <a:ext cx="1501460" cy="1531691"/>
          </a:xfrm>
          <a:prstGeom prst="rect">
            <a:avLst/>
          </a:prstGeom>
        </p:spPr>
      </p:pic>
      <p:sp>
        <p:nvSpPr>
          <p:cNvPr id="43" name="Flèche : droite 42">
            <a:extLst>
              <a:ext uri="{FF2B5EF4-FFF2-40B4-BE49-F238E27FC236}">
                <a16:creationId xmlns:a16="http://schemas.microsoft.com/office/drawing/2014/main" id="{E4BF3F9D-5278-4C98-B254-DF6AB778057C}"/>
              </a:ext>
            </a:extLst>
          </p:cNvPr>
          <p:cNvSpPr/>
          <p:nvPr/>
        </p:nvSpPr>
        <p:spPr>
          <a:xfrm rot="5400000">
            <a:off x="223073" y="35274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0504C3B-24DF-48BD-B0BF-696E092F2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24" y="5261753"/>
            <a:ext cx="15430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49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10H50 ou 22H50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10H25 ou 22H25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197052" y="345596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DD94CDD7-99AD-4256-97FE-ECB705685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72" y="927543"/>
            <a:ext cx="1552575" cy="149542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DA7D230-4385-453D-ABB4-2A1690956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18" y="5189567"/>
            <a:ext cx="16383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B9D7B4D-6080-4EC5-9018-7C0EC5D21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23" y="978549"/>
            <a:ext cx="14382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3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7H40 ou 19H40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7H25 ou 19H25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C22CC8C-4AEE-408A-A209-C6A38E754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3" y="978549"/>
            <a:ext cx="1438275" cy="15335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00B6B36-8369-4E56-B789-4A87BC047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46" y="5197732"/>
            <a:ext cx="1514475" cy="1714500"/>
          </a:xfrm>
          <a:prstGeom prst="rect">
            <a:avLst/>
          </a:prstGeom>
        </p:spPr>
      </p:pic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480864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74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59986DC-23D0-493E-A1BF-1C0822548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1025673"/>
            <a:ext cx="15049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5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3H25 ou 15H25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3H10 ou 15H10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2137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3EC6126-1A3B-4F3F-ACE0-260E058FA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19" y="1025673"/>
            <a:ext cx="1504950" cy="14763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670330B-E965-486D-9B7F-4D52ADB01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" y="5322593"/>
            <a:ext cx="16478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1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- 15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226CE8C-F3E6-4F4F-82DE-4015ABDAB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1007394"/>
            <a:ext cx="15049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17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721</Words>
  <Application>Microsoft Office PowerPoint</Application>
  <PresentationFormat>Affichage à l'écran (4:3)</PresentationFormat>
  <Paragraphs>321</Paragraphs>
  <Slides>40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Aurore Caron</dc:creator>
  <cp:lastModifiedBy>Ecole</cp:lastModifiedBy>
  <cp:revision>297</cp:revision>
  <dcterms:created xsi:type="dcterms:W3CDTF">2019-07-18T22:01:09Z</dcterms:created>
  <dcterms:modified xsi:type="dcterms:W3CDTF">2020-05-01T14:24:36Z</dcterms:modified>
</cp:coreProperties>
</file>