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445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83772E1-E8D7-42B9-8773-C2A135271C34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EF9AD0-457A-4F28-A030-4C906863A521}"/>
              </a:ext>
            </a:extLst>
          </p:cNvPr>
          <p:cNvSpPr txBox="1"/>
          <p:nvPr userDrawn="1"/>
        </p:nvSpPr>
        <p:spPr>
          <a:xfrm rot="16200000">
            <a:off x="-793167" y="5780137"/>
            <a:ext cx="18941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0" i="1" strike="noStrike" spc="-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www.leblogdaliaslili.fr</a:t>
            </a:r>
            <a:endParaRPr lang="fr-FR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1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7">
            <a:extLst>
              <a:ext uri="{FF2B5EF4-FFF2-40B4-BE49-F238E27FC236}">
                <a16:creationId xmlns:a16="http://schemas.microsoft.com/office/drawing/2014/main" id="{861C3CF4-FD92-4379-8B9C-8003CB6AF4F1}"/>
              </a:ext>
            </a:extLst>
          </p:cNvPr>
          <p:cNvSpPr/>
          <p:nvPr/>
        </p:nvSpPr>
        <p:spPr>
          <a:xfrm>
            <a:off x="-47619" y="1111326"/>
            <a:ext cx="90355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875</a:t>
            </a:r>
            <a:endParaRPr lang="fr-FR" sz="3600" b="0" strike="noStrike" spc="-1" dirty="0">
              <a:latin typeface="Arial"/>
            </a:endParaRP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79FC9A2A-3EED-41CF-8519-A60F765419C7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855931" y="1398153"/>
            <a:ext cx="4961773" cy="35612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4" name="CustomShape 7">
            <a:extLst>
              <a:ext uri="{FF2B5EF4-FFF2-40B4-BE49-F238E27FC236}">
                <a16:creationId xmlns:a16="http://schemas.microsoft.com/office/drawing/2014/main" id="{844E7B51-CAAA-4130-9A89-0E1561EE6019}"/>
              </a:ext>
            </a:extLst>
          </p:cNvPr>
          <p:cNvSpPr/>
          <p:nvPr/>
        </p:nvSpPr>
        <p:spPr>
          <a:xfrm>
            <a:off x="5657689" y="1094613"/>
            <a:ext cx="114948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  <a:ea typeface="DejaVu Sans"/>
              </a:rPr>
              <a:t>1000</a:t>
            </a:r>
            <a:endParaRPr lang="fr-FR" sz="36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F11B671-FCC2-43AC-8163-5BFF70963D99}"/>
              </a:ext>
            </a:extLst>
          </p:cNvPr>
          <p:cNvGrpSpPr/>
          <p:nvPr/>
        </p:nvGrpSpPr>
        <p:grpSpPr>
          <a:xfrm>
            <a:off x="769584" y="1201018"/>
            <a:ext cx="8651293" cy="1177316"/>
            <a:chOff x="769584" y="1201018"/>
            <a:chExt cx="8651293" cy="1177316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E0C24433-6D28-42EA-B1A7-31DE73DB0A85}"/>
                </a:ext>
              </a:extLst>
            </p:cNvPr>
            <p:cNvSpPr txBox="1"/>
            <p:nvPr/>
          </p:nvSpPr>
          <p:spPr>
            <a:xfrm>
              <a:off x="769584" y="1201018"/>
              <a:ext cx="825695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accent3">
                      <a:lumMod val="75000"/>
                    </a:schemeClr>
                  </a:solidFill>
                </a:rPr>
                <a:t>+ ?</a:t>
              </a:r>
            </a:p>
          </p:txBody>
        </p:sp>
        <p:sp>
          <p:nvSpPr>
            <p:cNvPr id="22" name="CustomShape 7">
              <a:extLst>
                <a:ext uri="{FF2B5EF4-FFF2-40B4-BE49-F238E27FC236}">
                  <a16:creationId xmlns:a16="http://schemas.microsoft.com/office/drawing/2014/main" id="{2DB5C0C1-A3C5-49D1-8EBC-83F728A3A8DE}"/>
                </a:ext>
              </a:extLst>
            </p:cNvPr>
            <p:cNvSpPr/>
            <p:nvPr/>
          </p:nvSpPr>
          <p:spPr>
            <a:xfrm>
              <a:off x="6691567" y="1364125"/>
              <a:ext cx="2729310" cy="101420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2 : Je cherche le complément à</a:t>
              </a:r>
              <a:r>
                <a:rPr lang="fr-FR" sz="2000" b="1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 la dizaine supérieure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61EBC0A4-6977-4797-BC5A-E21A65CB3E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16760" y="1291328"/>
              <a:ext cx="2427240" cy="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7CE2DAA3-5116-46E0-9933-68C3AD3A2F0D}"/>
              </a:ext>
            </a:extLst>
          </p:cNvPr>
          <p:cNvGrpSpPr/>
          <p:nvPr/>
        </p:nvGrpSpPr>
        <p:grpSpPr>
          <a:xfrm>
            <a:off x="2098331" y="826756"/>
            <a:ext cx="7096055" cy="2363050"/>
            <a:chOff x="2098331" y="826756"/>
            <a:chExt cx="7096055" cy="2363050"/>
          </a:xfrm>
        </p:grpSpPr>
        <p:sp>
          <p:nvSpPr>
            <p:cNvPr id="23" name="CustomShape 7">
              <a:extLst>
                <a:ext uri="{FF2B5EF4-FFF2-40B4-BE49-F238E27FC236}">
                  <a16:creationId xmlns:a16="http://schemas.microsoft.com/office/drawing/2014/main" id="{276D3284-619D-47E8-8494-7E33D226B013}"/>
                </a:ext>
              </a:extLst>
            </p:cNvPr>
            <p:cNvSpPr/>
            <p:nvPr/>
          </p:nvSpPr>
          <p:spPr>
            <a:xfrm>
              <a:off x="6697704" y="2483374"/>
              <a:ext cx="2496682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3 : Je cherche la centaine supérieure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25AD3C2E-61AA-4175-8A5B-FCDF9D12CF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29356" y="2424286"/>
              <a:ext cx="2427240" cy="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F9FE0DEB-4A03-4A45-B862-0117DA0373AF}"/>
                </a:ext>
              </a:extLst>
            </p:cNvPr>
            <p:cNvGrpSpPr/>
            <p:nvPr/>
          </p:nvGrpSpPr>
          <p:grpSpPr>
            <a:xfrm>
              <a:off x="2098331" y="826756"/>
              <a:ext cx="2106279" cy="997500"/>
              <a:chOff x="2098331" y="826756"/>
              <a:chExt cx="2106279" cy="997500"/>
            </a:xfrm>
          </p:grpSpPr>
          <p:sp>
            <p:nvSpPr>
              <p:cNvPr id="24" name="CustomShape 3">
                <a:extLst>
                  <a:ext uri="{FF2B5EF4-FFF2-40B4-BE49-F238E27FC236}">
                    <a16:creationId xmlns:a16="http://schemas.microsoft.com/office/drawing/2014/main" id="{A7CAB4FB-9CC0-40D9-93B3-46C23654F4F6}"/>
                  </a:ext>
                </a:extLst>
              </p:cNvPr>
              <p:cNvSpPr/>
              <p:nvPr/>
            </p:nvSpPr>
            <p:spPr>
              <a:xfrm>
                <a:off x="2098331" y="826756"/>
                <a:ext cx="1978030" cy="382676"/>
              </a:xfrm>
              <a:prstGeom prst="curvedDownArrow">
                <a:avLst>
                  <a:gd name="adj1" fmla="val 25000"/>
                  <a:gd name="adj2" fmla="val 104320"/>
                  <a:gd name="adj3" fmla="val 26682"/>
                </a:avLst>
              </a:prstGeom>
              <a:gradFill rotWithShape="0">
                <a:gsLst>
                  <a:gs pos="0">
                    <a:srgbClr val="3E7FCC"/>
                  </a:gs>
                  <a:gs pos="100000">
                    <a:srgbClr val="A4C1FF"/>
                  </a:gs>
                </a:gsLst>
                <a:lin ang="16200000"/>
              </a:gradFill>
              <a:ln>
                <a:solidFill>
                  <a:srgbClr val="4A7EBB"/>
                </a:solidFill>
                <a:round/>
              </a:ln>
              <a:effectLst>
                <a:outerShdw blurRad="40000" dist="2304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C8B17A06-E725-4326-A3EF-2BAAF017F41B}"/>
                  </a:ext>
                </a:extLst>
              </p:cNvPr>
              <p:cNvSpPr txBox="1"/>
              <p:nvPr/>
            </p:nvSpPr>
            <p:spPr>
              <a:xfrm>
                <a:off x="3511713" y="1239481"/>
                <a:ext cx="692897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200" b="1" dirty="0">
                    <a:solidFill>
                      <a:schemeClr val="accent1"/>
                    </a:solidFill>
                  </a:rPr>
                  <a:t> ?</a:t>
                </a:r>
              </a:p>
            </p:txBody>
          </p:sp>
        </p:grp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16D002F4-E8BB-4C6B-8CE7-428A7DB159E2}"/>
              </a:ext>
            </a:extLst>
          </p:cNvPr>
          <p:cNvGrpSpPr/>
          <p:nvPr/>
        </p:nvGrpSpPr>
        <p:grpSpPr>
          <a:xfrm>
            <a:off x="2535401" y="1232014"/>
            <a:ext cx="6885476" cy="3186933"/>
            <a:chOff x="2535401" y="1232014"/>
            <a:chExt cx="6885476" cy="3186933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5F99B1E-C2E3-4681-95EE-77F60B8E75A9}"/>
                </a:ext>
              </a:extLst>
            </p:cNvPr>
            <p:cNvSpPr txBox="1"/>
            <p:nvPr/>
          </p:nvSpPr>
          <p:spPr>
            <a:xfrm>
              <a:off x="2535401" y="1232014"/>
              <a:ext cx="899710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chemeClr val="accent1"/>
                  </a:solidFill>
                </a:rPr>
                <a:t> + ?</a:t>
              </a:r>
            </a:p>
          </p:txBody>
        </p:sp>
        <p:sp>
          <p:nvSpPr>
            <p:cNvPr id="28" name="CustomShape 7">
              <a:extLst>
                <a:ext uri="{FF2B5EF4-FFF2-40B4-BE49-F238E27FC236}">
                  <a16:creationId xmlns:a16="http://schemas.microsoft.com/office/drawing/2014/main" id="{6B17AD42-6768-4F95-A300-35DECD0F5B91}"/>
                </a:ext>
              </a:extLst>
            </p:cNvPr>
            <p:cNvSpPr/>
            <p:nvPr/>
          </p:nvSpPr>
          <p:spPr>
            <a:xfrm>
              <a:off x="6691567" y="3404738"/>
              <a:ext cx="2729310" cy="101420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4 : Je cherche le complément à</a:t>
              </a:r>
              <a:r>
                <a:rPr lang="fr-FR" sz="2000" b="1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 la centaine supérieure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45F4B9F1-1274-49CB-A4B6-9CBC2A0C6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29356" y="3331870"/>
              <a:ext cx="2427240" cy="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F4F0CD3A-C95D-4B93-893F-80937CAE8161}"/>
              </a:ext>
            </a:extLst>
          </p:cNvPr>
          <p:cNvGrpSpPr/>
          <p:nvPr/>
        </p:nvGrpSpPr>
        <p:grpSpPr>
          <a:xfrm>
            <a:off x="4015384" y="768501"/>
            <a:ext cx="5153809" cy="5045686"/>
            <a:chOff x="4015384" y="796637"/>
            <a:chExt cx="5153809" cy="5045686"/>
          </a:xfrm>
        </p:grpSpPr>
        <p:sp>
          <p:nvSpPr>
            <p:cNvPr id="30" name="CustomShape 7">
              <a:extLst>
                <a:ext uri="{FF2B5EF4-FFF2-40B4-BE49-F238E27FC236}">
                  <a16:creationId xmlns:a16="http://schemas.microsoft.com/office/drawing/2014/main" id="{C23B4044-3CD9-4251-AB94-1173B06BBB26}"/>
                </a:ext>
              </a:extLst>
            </p:cNvPr>
            <p:cNvSpPr/>
            <p:nvPr/>
          </p:nvSpPr>
          <p:spPr>
            <a:xfrm>
              <a:off x="6716760" y="4520338"/>
              <a:ext cx="2452433" cy="132198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5 : Je cherche le complément à 1000 en partant de la </a:t>
              </a:r>
              <a:r>
                <a:rPr lang="fr-FR" sz="2000" b="1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cent</a:t>
              </a: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aine supérieure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97D365A3-5352-4B7D-B500-67ADBD8E87CA}"/>
                </a:ext>
              </a:extLst>
            </p:cNvPr>
            <p:cNvGrpSpPr/>
            <p:nvPr/>
          </p:nvGrpSpPr>
          <p:grpSpPr>
            <a:xfrm>
              <a:off x="4015384" y="796637"/>
              <a:ext cx="1978030" cy="1027619"/>
              <a:chOff x="4015384" y="796637"/>
              <a:chExt cx="1978030" cy="1027619"/>
            </a:xfrm>
          </p:grpSpPr>
          <p:sp>
            <p:nvSpPr>
              <p:cNvPr id="31" name="CustomShape 3">
                <a:extLst>
                  <a:ext uri="{FF2B5EF4-FFF2-40B4-BE49-F238E27FC236}">
                    <a16:creationId xmlns:a16="http://schemas.microsoft.com/office/drawing/2014/main" id="{C28CCDCB-37AA-499A-92F1-471B620F87B1}"/>
                  </a:ext>
                </a:extLst>
              </p:cNvPr>
              <p:cNvSpPr/>
              <p:nvPr/>
            </p:nvSpPr>
            <p:spPr>
              <a:xfrm>
                <a:off x="4015384" y="796637"/>
                <a:ext cx="1978030" cy="382676"/>
              </a:xfrm>
              <a:prstGeom prst="curvedDownArrow">
                <a:avLst>
                  <a:gd name="adj1" fmla="val 25000"/>
                  <a:gd name="adj2" fmla="val 104320"/>
                  <a:gd name="adj3" fmla="val 26682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CE5011C0-87B4-4A59-9F2C-55F697531132}"/>
                  </a:ext>
                </a:extLst>
              </p:cNvPr>
              <p:cNvSpPr txBox="1"/>
              <p:nvPr/>
            </p:nvSpPr>
            <p:spPr>
              <a:xfrm>
                <a:off x="4447286" y="1239481"/>
                <a:ext cx="899710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200" b="1" dirty="0">
                    <a:solidFill>
                      <a:srgbClr val="C00000"/>
                    </a:solidFill>
                  </a:rPr>
                  <a:t> + ?</a:t>
                </a:r>
              </a:p>
            </p:txBody>
          </p:sp>
        </p:grp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74C0D828-5EFF-4F53-B03E-D0E1FE6D6D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29356" y="4503742"/>
              <a:ext cx="2427240" cy="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7766D9E2-EA04-45B4-BB50-151AA01CB685}"/>
              </a:ext>
            </a:extLst>
          </p:cNvPr>
          <p:cNvGrpSpPr/>
          <p:nvPr/>
        </p:nvGrpSpPr>
        <p:grpSpPr>
          <a:xfrm>
            <a:off x="1280128" y="1704179"/>
            <a:ext cx="8115556" cy="5227748"/>
            <a:chOff x="1280128" y="1704179"/>
            <a:chExt cx="8115556" cy="5227748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6C1CB535-3A32-45FA-956E-B2C9E2892FA1}"/>
                </a:ext>
              </a:extLst>
            </p:cNvPr>
            <p:cNvGrpSpPr/>
            <p:nvPr/>
          </p:nvGrpSpPr>
          <p:grpSpPr>
            <a:xfrm>
              <a:off x="1280128" y="1704179"/>
              <a:ext cx="3406704" cy="1225253"/>
              <a:chOff x="1280128" y="1704179"/>
              <a:chExt cx="3406704" cy="1225253"/>
            </a:xfrm>
          </p:grpSpPr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CF2197F4-7F01-41C0-A715-141A6554A0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80128" y="1704179"/>
                <a:ext cx="1130056" cy="811330"/>
              </a:xfrm>
              <a:prstGeom prst="line">
                <a:avLst/>
              </a:prstGeom>
              <a:ln w="38100"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2CBE1A4F-2FED-4EA9-8884-E573BBCCF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33987" y="1816789"/>
                <a:ext cx="0" cy="6805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id="{E6D6D789-0E47-4702-AF3A-14B3977DE6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03944" y="1842750"/>
                <a:ext cx="1382888" cy="77018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CFD69D4B-E750-41A1-AE34-40729FC6B0E8}"/>
                  </a:ext>
                </a:extLst>
              </p:cNvPr>
              <p:cNvSpPr txBox="1"/>
              <p:nvPr/>
            </p:nvSpPr>
            <p:spPr>
              <a:xfrm>
                <a:off x="2330491" y="2344657"/>
                <a:ext cx="1206993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200" b="1" dirty="0">
                    <a:solidFill>
                      <a:srgbClr val="7030A0"/>
                    </a:solidFill>
                  </a:rPr>
                  <a:t>+ ?</a:t>
                </a:r>
              </a:p>
            </p:txBody>
          </p:sp>
        </p:grpSp>
        <p:sp>
          <p:nvSpPr>
            <p:cNvPr id="36" name="CustomShape 7">
              <a:extLst>
                <a:ext uri="{FF2B5EF4-FFF2-40B4-BE49-F238E27FC236}">
                  <a16:creationId xmlns:a16="http://schemas.microsoft.com/office/drawing/2014/main" id="{17B2011E-E125-45E1-8E95-0704C0C4E1AC}"/>
                </a:ext>
              </a:extLst>
            </p:cNvPr>
            <p:cNvSpPr/>
            <p:nvPr/>
          </p:nvSpPr>
          <p:spPr>
            <a:xfrm>
              <a:off x="6716760" y="5917718"/>
              <a:ext cx="2678924" cy="101420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6 : J’additionne les  compléments trouvés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A0245817-294B-4B2F-A355-A00A0A964B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10301" y="5874018"/>
              <a:ext cx="2427240" cy="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CustomShape 4">
            <a:extLst>
              <a:ext uri="{FF2B5EF4-FFF2-40B4-BE49-F238E27FC236}">
                <a16:creationId xmlns:a16="http://schemas.microsoft.com/office/drawing/2014/main" id="{44D14221-7BB6-4237-A55F-1BEC7CC34F05}"/>
              </a:ext>
            </a:extLst>
          </p:cNvPr>
          <p:cNvSpPr/>
          <p:nvPr/>
        </p:nvSpPr>
        <p:spPr>
          <a:xfrm>
            <a:off x="2353091" y="2352124"/>
            <a:ext cx="1203007" cy="58332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=</a:t>
            </a: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125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41" name="CustomShape 7">
            <a:extLst>
              <a:ext uri="{FF2B5EF4-FFF2-40B4-BE49-F238E27FC236}">
                <a16:creationId xmlns:a16="http://schemas.microsoft.com/office/drawing/2014/main" id="{7DC28E2F-908B-4D34-BA78-C95DD74FFAE2}"/>
              </a:ext>
            </a:extLst>
          </p:cNvPr>
          <p:cNvSpPr/>
          <p:nvPr/>
        </p:nvSpPr>
        <p:spPr>
          <a:xfrm>
            <a:off x="79291" y="3874386"/>
            <a:ext cx="90355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875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42" name="CustomShape 7">
            <a:extLst>
              <a:ext uri="{FF2B5EF4-FFF2-40B4-BE49-F238E27FC236}">
                <a16:creationId xmlns:a16="http://schemas.microsoft.com/office/drawing/2014/main" id="{6F0AF0D7-20EC-45AD-90F9-73349505C6ED}"/>
              </a:ext>
            </a:extLst>
          </p:cNvPr>
          <p:cNvSpPr/>
          <p:nvPr/>
        </p:nvSpPr>
        <p:spPr>
          <a:xfrm>
            <a:off x="2118186" y="3886614"/>
            <a:ext cx="1750213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 dirty="0">
                <a:solidFill>
                  <a:schemeClr val="accent1">
                    <a:lumMod val="75000"/>
                  </a:schemeClr>
                </a:solidFill>
                <a:latin typeface="Calibri"/>
                <a:ea typeface="DejaVu Sans"/>
              </a:rPr>
              <a:t> = 1000</a:t>
            </a:r>
            <a:endParaRPr lang="fr-FR" sz="3600" b="0" strike="noStrike" spc="-1" dirty="0">
              <a:solidFill>
                <a:schemeClr val="accent1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47" name="CustomShape 4">
            <a:extLst>
              <a:ext uri="{FF2B5EF4-FFF2-40B4-BE49-F238E27FC236}">
                <a16:creationId xmlns:a16="http://schemas.microsoft.com/office/drawing/2014/main" id="{D147A3A7-BD8D-4879-9EAF-F6275701EBC0}"/>
              </a:ext>
            </a:extLst>
          </p:cNvPr>
          <p:cNvSpPr/>
          <p:nvPr/>
        </p:nvSpPr>
        <p:spPr>
          <a:xfrm>
            <a:off x="963851" y="3919229"/>
            <a:ext cx="1203007" cy="58332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+ </a:t>
            </a: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125</a:t>
            </a:r>
            <a:endParaRPr lang="fr-FR" sz="3200" b="0" strike="noStrike" spc="-1" dirty="0">
              <a:latin typeface="Arial"/>
            </a:endParaRPr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D4D3D959-BF51-4C32-98FF-EF0B41793520}"/>
              </a:ext>
            </a:extLst>
          </p:cNvPr>
          <p:cNvGrpSpPr/>
          <p:nvPr/>
        </p:nvGrpSpPr>
        <p:grpSpPr>
          <a:xfrm>
            <a:off x="181278" y="569053"/>
            <a:ext cx="9013108" cy="1268986"/>
            <a:chOff x="181278" y="569053"/>
            <a:chExt cx="9013108" cy="1268986"/>
          </a:xfrm>
        </p:grpSpPr>
        <p:sp>
          <p:nvSpPr>
            <p:cNvPr id="17" name="CustomShape 7">
              <a:extLst>
                <a:ext uri="{FF2B5EF4-FFF2-40B4-BE49-F238E27FC236}">
                  <a16:creationId xmlns:a16="http://schemas.microsoft.com/office/drawing/2014/main" id="{E016E70A-67E4-4324-8B4C-7C224B052B7B}"/>
                </a:ext>
              </a:extLst>
            </p:cNvPr>
            <p:cNvSpPr/>
            <p:nvPr/>
          </p:nvSpPr>
          <p:spPr>
            <a:xfrm>
              <a:off x="6628263" y="569053"/>
              <a:ext cx="2566123" cy="7064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000" b="1" strike="noStrike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Étape 1 : Je cherche </a:t>
              </a:r>
              <a:r>
                <a:rPr lang="fr-FR" sz="2000" b="1" spc="-1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ea typeface="DejaVu Sans"/>
                </a:rPr>
                <a:t>la dizaine supérieure</a:t>
              </a:r>
              <a:endParaRPr lang="fr-FR" sz="2000" b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endParaRPr>
            </a:p>
          </p:txBody>
        </p:sp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D45D99A4-E472-436C-9585-23971D1CE7FF}"/>
                </a:ext>
              </a:extLst>
            </p:cNvPr>
            <p:cNvGrpSpPr/>
            <p:nvPr/>
          </p:nvGrpSpPr>
          <p:grpSpPr>
            <a:xfrm>
              <a:off x="181278" y="865982"/>
              <a:ext cx="2323375" cy="972057"/>
              <a:chOff x="181278" y="865982"/>
              <a:chExt cx="2323375" cy="972057"/>
            </a:xfrm>
          </p:grpSpPr>
          <p:sp>
            <p:nvSpPr>
              <p:cNvPr id="18" name="CustomShape 3">
                <a:extLst>
                  <a:ext uri="{FF2B5EF4-FFF2-40B4-BE49-F238E27FC236}">
                    <a16:creationId xmlns:a16="http://schemas.microsoft.com/office/drawing/2014/main" id="{154BE106-3EED-4DF2-A236-B844CAE0EF92}"/>
                  </a:ext>
                </a:extLst>
              </p:cNvPr>
              <p:cNvSpPr/>
              <p:nvPr/>
            </p:nvSpPr>
            <p:spPr>
              <a:xfrm>
                <a:off x="181278" y="865982"/>
                <a:ext cx="1917053" cy="320867"/>
              </a:xfrm>
              <a:prstGeom prst="curvedDownArrow">
                <a:avLst>
                  <a:gd name="adj1" fmla="val 12652"/>
                  <a:gd name="adj2" fmla="val 129027"/>
                  <a:gd name="adj3" fmla="val 250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  <a:round/>
              </a:ln>
              <a:effectLst>
                <a:outerShdw blurRad="40000" dist="2304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/>
            </p:style>
          </p:sp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id="{1E4019AE-3A8A-4946-8167-05E023D97B73}"/>
                  </a:ext>
                </a:extLst>
              </p:cNvPr>
              <p:cNvSpPr txBox="1"/>
              <p:nvPr/>
            </p:nvSpPr>
            <p:spPr>
              <a:xfrm>
                <a:off x="1678958" y="1253264"/>
                <a:ext cx="825695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200" b="1" dirty="0">
                    <a:solidFill>
                      <a:schemeClr val="accent3">
                        <a:lumMod val="75000"/>
                      </a:schemeClr>
                    </a:solidFill>
                  </a:rPr>
                  <a:t> ?</a:t>
                </a:r>
              </a:p>
            </p:txBody>
          </p:sp>
        </p:grpSp>
      </p:grpSp>
      <p:sp>
        <p:nvSpPr>
          <p:cNvPr id="20" name="CustomShape 7">
            <a:extLst>
              <a:ext uri="{FF2B5EF4-FFF2-40B4-BE49-F238E27FC236}">
                <a16:creationId xmlns:a16="http://schemas.microsoft.com/office/drawing/2014/main" id="{EC4E1CF8-F7BF-4A0E-B442-62A0401B4607}"/>
              </a:ext>
            </a:extLst>
          </p:cNvPr>
          <p:cNvSpPr/>
          <p:nvPr/>
        </p:nvSpPr>
        <p:spPr>
          <a:xfrm>
            <a:off x="1629119" y="1211037"/>
            <a:ext cx="891797" cy="644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fr-FR" sz="3600" b="0" strike="noStrike" spc="-1" dirty="0">
                <a:solidFill>
                  <a:schemeClr val="accent3">
                    <a:lumMod val="75000"/>
                  </a:schemeClr>
                </a:solidFill>
                <a:latin typeface="Calibri"/>
                <a:ea typeface="DejaVu Sans"/>
              </a:rPr>
              <a:t>880</a:t>
            </a:r>
            <a:endParaRPr lang="fr-FR" sz="3600" b="0" strike="noStrike" spc="-1" dirty="0">
              <a:solidFill>
                <a:schemeClr val="accent3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9" name="CustomShape 7">
            <a:extLst>
              <a:ext uri="{FF2B5EF4-FFF2-40B4-BE49-F238E27FC236}">
                <a16:creationId xmlns:a16="http://schemas.microsoft.com/office/drawing/2014/main" id="{437B2B22-78CD-4C2B-8268-895711088626}"/>
              </a:ext>
            </a:extLst>
          </p:cNvPr>
          <p:cNvSpPr/>
          <p:nvPr/>
        </p:nvSpPr>
        <p:spPr>
          <a:xfrm>
            <a:off x="769584" y="1201018"/>
            <a:ext cx="832937" cy="5833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+</a:t>
            </a: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5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26" name="CustomShape 7">
            <a:extLst>
              <a:ext uri="{FF2B5EF4-FFF2-40B4-BE49-F238E27FC236}">
                <a16:creationId xmlns:a16="http://schemas.microsoft.com/office/drawing/2014/main" id="{137128FB-9CE3-495C-8478-447717672694}"/>
              </a:ext>
            </a:extLst>
          </p:cNvPr>
          <p:cNvSpPr/>
          <p:nvPr/>
        </p:nvSpPr>
        <p:spPr>
          <a:xfrm>
            <a:off x="3465585" y="1239481"/>
            <a:ext cx="949334" cy="644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fr-FR" sz="3600" spc="-1" dirty="0">
                <a:solidFill>
                  <a:srgbClr val="0070C0"/>
                </a:solidFill>
                <a:latin typeface="Calibri" panose="020F0502020204030204" pitchFamily="34" charset="0"/>
              </a:rPr>
              <a:t>9</a:t>
            </a:r>
            <a:r>
              <a:rPr lang="fr-FR" sz="3600" b="0" strike="noStrike" spc="-1" dirty="0">
                <a:solidFill>
                  <a:srgbClr val="0070C0"/>
                </a:solidFill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9" name="CustomShape 4">
            <a:extLst>
              <a:ext uri="{FF2B5EF4-FFF2-40B4-BE49-F238E27FC236}">
                <a16:creationId xmlns:a16="http://schemas.microsoft.com/office/drawing/2014/main" id="{162D1A18-4BBA-456D-920E-5ED363B5D703}"/>
              </a:ext>
            </a:extLst>
          </p:cNvPr>
          <p:cNvSpPr/>
          <p:nvPr/>
        </p:nvSpPr>
        <p:spPr>
          <a:xfrm>
            <a:off x="2552755" y="1216602"/>
            <a:ext cx="931906" cy="583321"/>
          </a:xfrm>
          <a:prstGeom prst="rect">
            <a:avLst/>
          </a:prstGeom>
          <a:gradFill rotWithShape="0"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+ 20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33" name="CustomShape 4">
            <a:extLst>
              <a:ext uri="{FF2B5EF4-FFF2-40B4-BE49-F238E27FC236}">
                <a16:creationId xmlns:a16="http://schemas.microsoft.com/office/drawing/2014/main" id="{F164AA65-4576-40FC-8B78-CFEBC16003A0}"/>
              </a:ext>
            </a:extLst>
          </p:cNvPr>
          <p:cNvSpPr/>
          <p:nvPr/>
        </p:nvSpPr>
        <p:spPr>
          <a:xfrm>
            <a:off x="4382341" y="1218668"/>
            <a:ext cx="1153593" cy="58332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+ </a:t>
            </a:r>
            <a:r>
              <a:rPr lang="fr-FR" sz="3200" spc="-1" dirty="0">
                <a:solidFill>
                  <a:srgbClr val="FFFFFF"/>
                </a:solidFill>
                <a:latin typeface="Calibri"/>
                <a:ea typeface="DejaVu Sans"/>
              </a:rPr>
              <a:t>1</a:t>
            </a:r>
            <a:r>
              <a:rPr lang="fr-FR" sz="32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00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E8CAB835-A170-49E2-9780-EF32EAAD7C9E}"/>
              </a:ext>
            </a:extLst>
          </p:cNvPr>
          <p:cNvSpPr/>
          <p:nvPr/>
        </p:nvSpPr>
        <p:spPr>
          <a:xfrm>
            <a:off x="158594" y="164070"/>
            <a:ext cx="5890513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080">
              <a:lnSpc>
                <a:spcPct val="100000"/>
              </a:lnSpc>
              <a:buClr>
                <a:srgbClr val="4BACC6"/>
              </a:buClr>
            </a:pPr>
            <a:r>
              <a:rPr lang="fr-FR" sz="2400" b="0" i="1" strike="noStrike" spc="-1">
                <a:solidFill>
                  <a:schemeClr val="accent4"/>
                </a:solidFill>
                <a:latin typeface="Calibri"/>
                <a:ea typeface="DejaVu Sans"/>
                <a:sym typeface="Wingdings" panose="05000000000000000000" pitchFamily="2" charset="2"/>
              </a:rPr>
              <a:t>  Trouv</a:t>
            </a:r>
            <a:r>
              <a:rPr lang="fr-FR" sz="2400" i="1" spc="-1">
                <a:solidFill>
                  <a:schemeClr val="accent4"/>
                </a:solidFill>
                <a:latin typeface="Calibri"/>
                <a:ea typeface="DejaVu Sans"/>
                <a:sym typeface="Wingdings" panose="05000000000000000000" pitchFamily="2" charset="2"/>
              </a:rPr>
              <a:t>e </a:t>
            </a:r>
            <a:r>
              <a:rPr lang="fr-FR" sz="2400" i="1" spc="-1" dirty="0">
                <a:solidFill>
                  <a:schemeClr val="accent4"/>
                </a:solidFill>
                <a:latin typeface="Calibri"/>
                <a:ea typeface="DejaVu Sans"/>
                <a:sym typeface="Wingdings" panose="05000000000000000000" pitchFamily="2" charset="2"/>
              </a:rPr>
              <a:t>le complément à</a:t>
            </a:r>
            <a:r>
              <a:rPr lang="fr-FR" sz="2400" b="0" i="1" strike="noStrike" spc="-1" dirty="0">
                <a:solidFill>
                  <a:schemeClr val="accent4"/>
                </a:solidFill>
                <a:latin typeface="Calibri"/>
                <a:ea typeface="DejaVu Sans"/>
              </a:rPr>
              <a:t> 1 000</a:t>
            </a:r>
            <a:endParaRPr lang="fr-FR" sz="2400" b="0" strike="noStrike" spc="-1" dirty="0">
              <a:solidFill>
                <a:schemeClr val="accent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08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42" grpId="0"/>
      <p:bldP spid="47" grpId="0" animBg="1"/>
      <p:bldP spid="20" grpId="0" animBg="1"/>
      <p:bldP spid="19" grpId="0" animBg="1"/>
      <p:bldP spid="26" grpId="0" animBg="1"/>
      <p:bldP spid="29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3297</TotalTime>
  <Words>99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linda jacq</cp:lastModifiedBy>
  <cp:revision>173</cp:revision>
  <dcterms:created xsi:type="dcterms:W3CDTF">2019-07-18T22:01:09Z</dcterms:created>
  <dcterms:modified xsi:type="dcterms:W3CDTF">2019-12-10T14:42:44Z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62</vt:i4>
  </property>
</Properties>
</file>