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48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83772E1-E8D7-42B9-8773-C2A135271C34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EF9AD0-457A-4F28-A030-4C906863A521}"/>
              </a:ext>
            </a:extLst>
          </p:cNvPr>
          <p:cNvSpPr txBox="1"/>
          <p:nvPr userDrawn="1"/>
        </p:nvSpPr>
        <p:spPr>
          <a:xfrm rot="16200000">
            <a:off x="-793167" y="5780137"/>
            <a:ext cx="1894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1" strike="noStrike" spc="-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www.leblogdaliaslili.fr</a:t>
            </a:r>
            <a:endParaRPr lang="fr-FR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1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C4579A0B-9163-4C83-98E4-4858F64D5FEA}"/>
              </a:ext>
            </a:extLst>
          </p:cNvPr>
          <p:cNvCxnSpPr>
            <a:cxnSpLocks/>
          </p:cNvCxnSpPr>
          <p:nvPr/>
        </p:nvCxnSpPr>
        <p:spPr>
          <a:xfrm>
            <a:off x="643994" y="1666409"/>
            <a:ext cx="2908675" cy="0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B52CBA4D-FDB1-4CDE-B602-2037B80ABDEC}"/>
              </a:ext>
            </a:extLst>
          </p:cNvPr>
          <p:cNvGrpSpPr/>
          <p:nvPr/>
        </p:nvGrpSpPr>
        <p:grpSpPr>
          <a:xfrm>
            <a:off x="172107" y="902436"/>
            <a:ext cx="8942448" cy="1063414"/>
            <a:chOff x="172107" y="902436"/>
            <a:chExt cx="8942448" cy="1063414"/>
          </a:xfrm>
        </p:grpSpPr>
        <p:sp>
          <p:nvSpPr>
            <p:cNvPr id="36" name="CustomShape 7">
              <a:extLst>
                <a:ext uri="{FF2B5EF4-FFF2-40B4-BE49-F238E27FC236}">
                  <a16:creationId xmlns:a16="http://schemas.microsoft.com/office/drawing/2014/main" id="{449EC257-8001-452E-83B8-8A4D8C117751}"/>
                </a:ext>
              </a:extLst>
            </p:cNvPr>
            <p:cNvSpPr/>
            <p:nvPr/>
          </p:nvSpPr>
          <p:spPr>
            <a:xfrm>
              <a:off x="4379142" y="1507642"/>
              <a:ext cx="4735413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1 : Je cherche </a:t>
              </a:r>
              <a:r>
                <a:rPr lang="fr-FR" sz="2000" b="1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la dizaine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055FF9FC-4353-4753-8A9D-1FF14B48F2B5}"/>
                </a:ext>
              </a:extLst>
            </p:cNvPr>
            <p:cNvGrpSpPr/>
            <p:nvPr/>
          </p:nvGrpSpPr>
          <p:grpSpPr>
            <a:xfrm>
              <a:off x="172107" y="902436"/>
              <a:ext cx="2023757" cy="1063414"/>
              <a:chOff x="172107" y="902436"/>
              <a:chExt cx="2023757" cy="1063414"/>
            </a:xfrm>
          </p:grpSpPr>
          <p:sp>
            <p:nvSpPr>
              <p:cNvPr id="102" name="CustomShape 3"/>
              <p:cNvSpPr/>
              <p:nvPr/>
            </p:nvSpPr>
            <p:spPr>
              <a:xfrm>
                <a:off x="172107" y="902436"/>
                <a:ext cx="2002308" cy="448590"/>
              </a:xfrm>
              <a:prstGeom prst="curvedDownArrow">
                <a:avLst>
                  <a:gd name="adj1" fmla="val 12652"/>
                  <a:gd name="adj2" fmla="val 129027"/>
                  <a:gd name="adj3" fmla="val 25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  <a:round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A13B27B6-84AD-4502-B32A-986F6D143FAA}"/>
                  </a:ext>
                </a:extLst>
              </p:cNvPr>
              <p:cNvSpPr txBox="1"/>
              <p:nvPr/>
            </p:nvSpPr>
            <p:spPr>
              <a:xfrm>
                <a:off x="1592138" y="1381075"/>
                <a:ext cx="603726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>
                    <a:solidFill>
                      <a:schemeClr val="accent3">
                        <a:lumMod val="75000"/>
                      </a:schemeClr>
                    </a:solidFill>
                  </a:rPr>
                  <a:t> ?</a:t>
                </a:r>
              </a:p>
            </p:txBody>
          </p:sp>
        </p:grp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37BC9FF-E721-4640-8831-B4A24BD41535}"/>
              </a:ext>
            </a:extLst>
          </p:cNvPr>
          <p:cNvGrpSpPr/>
          <p:nvPr/>
        </p:nvGrpSpPr>
        <p:grpSpPr>
          <a:xfrm>
            <a:off x="613440" y="1361244"/>
            <a:ext cx="8530560" cy="1429496"/>
            <a:chOff x="613440" y="1361244"/>
            <a:chExt cx="8530560" cy="1429496"/>
          </a:xfrm>
        </p:grpSpPr>
        <p:sp>
          <p:nvSpPr>
            <p:cNvPr id="16" name="CustomShape 7">
              <a:extLst>
                <a:ext uri="{FF2B5EF4-FFF2-40B4-BE49-F238E27FC236}">
                  <a16:creationId xmlns:a16="http://schemas.microsoft.com/office/drawing/2014/main" id="{8F7A811A-3565-4DCB-A2B5-7DC49F8CF635}"/>
                </a:ext>
              </a:extLst>
            </p:cNvPr>
            <p:cNvSpPr/>
            <p:nvPr/>
          </p:nvSpPr>
          <p:spPr>
            <a:xfrm>
              <a:off x="4408587" y="2084308"/>
              <a:ext cx="4735413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2 : Je cherche le complément à</a:t>
              </a:r>
              <a:r>
                <a:rPr lang="fr-FR" sz="2000" b="1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 la dizaine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823E86A9-3438-403A-AE6D-929CA2926BC0}"/>
                </a:ext>
              </a:extLst>
            </p:cNvPr>
            <p:cNvSpPr txBox="1"/>
            <p:nvPr/>
          </p:nvSpPr>
          <p:spPr>
            <a:xfrm>
              <a:off x="613440" y="1361244"/>
              <a:ext cx="825695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accent3">
                      <a:lumMod val="75000"/>
                    </a:schemeClr>
                  </a:solidFill>
                </a:rPr>
                <a:t>+ ?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DD06365C-9A88-44AF-BE88-BF7B4D764135}"/>
              </a:ext>
            </a:extLst>
          </p:cNvPr>
          <p:cNvGrpSpPr/>
          <p:nvPr/>
        </p:nvGrpSpPr>
        <p:grpSpPr>
          <a:xfrm>
            <a:off x="1082250" y="1907273"/>
            <a:ext cx="8096273" cy="2866419"/>
            <a:chOff x="1082250" y="1907273"/>
            <a:chExt cx="8096273" cy="2866419"/>
          </a:xfrm>
        </p:grpSpPr>
        <p:sp>
          <p:nvSpPr>
            <p:cNvPr id="22" name="CustomShape 7">
              <a:extLst>
                <a:ext uri="{FF2B5EF4-FFF2-40B4-BE49-F238E27FC236}">
                  <a16:creationId xmlns:a16="http://schemas.microsoft.com/office/drawing/2014/main" id="{BC0FE4EA-5048-4FA7-85B9-550EE5B0D86F}"/>
                </a:ext>
              </a:extLst>
            </p:cNvPr>
            <p:cNvSpPr/>
            <p:nvPr/>
          </p:nvSpPr>
          <p:spPr>
            <a:xfrm>
              <a:off x="4433046" y="4067260"/>
              <a:ext cx="4745477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4 : J’additionne les 2 compléments trouvés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CC934D69-A4A7-449B-A61A-9E649701BA63}"/>
                </a:ext>
              </a:extLst>
            </p:cNvPr>
            <p:cNvGrpSpPr/>
            <p:nvPr/>
          </p:nvGrpSpPr>
          <p:grpSpPr>
            <a:xfrm>
              <a:off x="1082250" y="1907273"/>
              <a:ext cx="1861439" cy="883467"/>
              <a:chOff x="1082250" y="1907273"/>
              <a:chExt cx="1861439" cy="883467"/>
            </a:xfrm>
          </p:grpSpPr>
          <p:grpSp>
            <p:nvGrpSpPr>
              <p:cNvPr id="8" name="Groupe 7">
                <a:extLst>
                  <a:ext uri="{FF2B5EF4-FFF2-40B4-BE49-F238E27FC236}">
                    <a16:creationId xmlns:a16="http://schemas.microsoft.com/office/drawing/2014/main" id="{4500C215-AFEE-45F6-B2B7-287B1A9253E2}"/>
                  </a:ext>
                </a:extLst>
              </p:cNvPr>
              <p:cNvGrpSpPr/>
              <p:nvPr/>
            </p:nvGrpSpPr>
            <p:grpSpPr>
              <a:xfrm>
                <a:off x="1082250" y="1907273"/>
                <a:ext cx="1861439" cy="883467"/>
                <a:chOff x="1082250" y="1907273"/>
                <a:chExt cx="1861439" cy="883467"/>
              </a:xfrm>
            </p:grpSpPr>
            <p:cxnSp>
              <p:nvCxnSpPr>
                <p:cNvPr id="37" name="Connecteur droit 36">
                  <a:extLst>
                    <a:ext uri="{FF2B5EF4-FFF2-40B4-BE49-F238E27FC236}">
                      <a16:creationId xmlns:a16="http://schemas.microsoft.com/office/drawing/2014/main" id="{D1CD30B6-3940-424F-BBD5-FDFF6C855B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2250" y="1907273"/>
                  <a:ext cx="603725" cy="45855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37">
                  <a:extLst>
                    <a:ext uri="{FF2B5EF4-FFF2-40B4-BE49-F238E27FC236}">
                      <a16:creationId xmlns:a16="http://schemas.microsoft.com/office/drawing/2014/main" id="{904B3D0A-C652-4A88-A10A-720F82D907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385166" y="1931308"/>
                  <a:ext cx="558523" cy="41274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ZoneTexte 22">
                  <a:extLst>
                    <a:ext uri="{FF2B5EF4-FFF2-40B4-BE49-F238E27FC236}">
                      <a16:creationId xmlns:a16="http://schemas.microsoft.com/office/drawing/2014/main" id="{82B91913-5B1D-4D60-AE13-BB13927C3941}"/>
                    </a:ext>
                  </a:extLst>
                </p:cNvPr>
                <p:cNvSpPr txBox="1"/>
                <p:nvPr/>
              </p:nvSpPr>
              <p:spPr>
                <a:xfrm>
                  <a:off x="1526091" y="2205965"/>
                  <a:ext cx="961478" cy="5847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3200" b="1" dirty="0">
                      <a:solidFill>
                        <a:srgbClr val="7030A0"/>
                      </a:solidFill>
                    </a:rPr>
                    <a:t>+ ?</a:t>
                  </a:r>
                </a:p>
              </p:txBody>
            </p:sp>
          </p:grp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3728CA48-09FE-4A5F-8EFC-FFCE770F8D9D}"/>
                  </a:ext>
                </a:extLst>
              </p:cNvPr>
              <p:cNvSpPr txBox="1"/>
              <p:nvPr/>
            </p:nvSpPr>
            <p:spPr>
              <a:xfrm>
                <a:off x="1526091" y="2205965"/>
                <a:ext cx="961478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>
                    <a:solidFill>
                      <a:srgbClr val="7030A0"/>
                    </a:solidFill>
                  </a:rPr>
                  <a:t>+ ?</a:t>
                </a:r>
              </a:p>
            </p:txBody>
          </p:sp>
        </p:grpSp>
      </p:grpSp>
      <p:sp>
        <p:nvSpPr>
          <p:cNvPr id="39" name="CustomShape 3">
            <a:extLst>
              <a:ext uri="{FF2B5EF4-FFF2-40B4-BE49-F238E27FC236}">
                <a16:creationId xmlns:a16="http://schemas.microsoft.com/office/drawing/2014/main" id="{C407A0EC-5A93-4777-BF7B-3C80E4543994}"/>
              </a:ext>
            </a:extLst>
          </p:cNvPr>
          <p:cNvSpPr/>
          <p:nvPr/>
        </p:nvSpPr>
        <p:spPr>
          <a:xfrm>
            <a:off x="158594" y="164070"/>
            <a:ext cx="589051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080">
              <a:lnSpc>
                <a:spcPct val="100000"/>
              </a:lnSpc>
              <a:buClr>
                <a:srgbClr val="4BACC6"/>
              </a:buClr>
            </a:pPr>
            <a:r>
              <a:rPr lang="fr-FR" sz="2400" b="0" i="1" strike="noStrike" spc="-1">
                <a:solidFill>
                  <a:schemeClr val="accent4"/>
                </a:solidFill>
                <a:latin typeface="Calibri"/>
                <a:ea typeface="DejaVu Sans"/>
                <a:sym typeface="Wingdings" panose="05000000000000000000" pitchFamily="2" charset="2"/>
              </a:rPr>
              <a:t>  Trouv</a:t>
            </a:r>
            <a:r>
              <a:rPr lang="fr-FR" sz="2400" i="1" spc="-1">
                <a:solidFill>
                  <a:schemeClr val="accent4"/>
                </a:solidFill>
                <a:latin typeface="Calibri"/>
                <a:ea typeface="DejaVu Sans"/>
                <a:sym typeface="Wingdings" panose="05000000000000000000" pitchFamily="2" charset="2"/>
              </a:rPr>
              <a:t>e </a:t>
            </a:r>
            <a:r>
              <a:rPr lang="fr-FR" sz="2400" i="1" spc="-1" dirty="0">
                <a:solidFill>
                  <a:schemeClr val="accent4"/>
                </a:solidFill>
                <a:latin typeface="Calibri"/>
                <a:ea typeface="DejaVu Sans"/>
                <a:sym typeface="Wingdings" panose="05000000000000000000" pitchFamily="2" charset="2"/>
              </a:rPr>
              <a:t>le complément à</a:t>
            </a:r>
            <a:r>
              <a:rPr lang="fr-FR" sz="2400" b="0" i="1" strike="noStrike" spc="-1" dirty="0">
                <a:solidFill>
                  <a:schemeClr val="accent4"/>
                </a:solidFill>
                <a:latin typeface="Calibri"/>
                <a:ea typeface="DejaVu Sans"/>
              </a:rPr>
              <a:t> 100</a:t>
            </a:r>
            <a:endParaRPr lang="fr-FR" sz="2400" b="0" strike="noStrike" spc="-1" dirty="0">
              <a:solidFill>
                <a:schemeClr val="accent4"/>
              </a:solidFill>
              <a:latin typeface="Arial"/>
            </a:endParaRPr>
          </a:p>
        </p:txBody>
      </p:sp>
      <p:sp>
        <p:nvSpPr>
          <p:cNvPr id="14" name="CustomShape 7">
            <a:extLst>
              <a:ext uri="{FF2B5EF4-FFF2-40B4-BE49-F238E27FC236}">
                <a16:creationId xmlns:a16="http://schemas.microsoft.com/office/drawing/2014/main" id="{861C3CF4-FD92-4379-8B9C-8003CB6AF4F1}"/>
              </a:ext>
            </a:extLst>
          </p:cNvPr>
          <p:cNvSpPr/>
          <p:nvPr/>
        </p:nvSpPr>
        <p:spPr>
          <a:xfrm>
            <a:off x="-29286" y="1351026"/>
            <a:ext cx="82570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latin typeface="Calibri"/>
                <a:ea typeface="DejaVu Sans"/>
              </a:rPr>
              <a:t>32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28" name="CustomShape 7">
            <a:extLst>
              <a:ext uri="{FF2B5EF4-FFF2-40B4-BE49-F238E27FC236}">
                <a16:creationId xmlns:a16="http://schemas.microsoft.com/office/drawing/2014/main" id="{5D71DD99-0980-4113-8799-0BCE442519A4}"/>
              </a:ext>
            </a:extLst>
          </p:cNvPr>
          <p:cNvSpPr/>
          <p:nvPr/>
        </p:nvSpPr>
        <p:spPr>
          <a:xfrm>
            <a:off x="3325983" y="1351025"/>
            <a:ext cx="1019715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0070C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13" name="CustomShape 7">
            <a:extLst>
              <a:ext uri="{FF2B5EF4-FFF2-40B4-BE49-F238E27FC236}">
                <a16:creationId xmlns:a16="http://schemas.microsoft.com/office/drawing/2014/main" id="{3D31FE6C-5049-42F3-BA8D-4D0151D5C256}"/>
              </a:ext>
            </a:extLst>
          </p:cNvPr>
          <p:cNvSpPr/>
          <p:nvPr/>
        </p:nvSpPr>
        <p:spPr>
          <a:xfrm>
            <a:off x="1544510" y="1371035"/>
            <a:ext cx="716805" cy="644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3600" spc="-1" dirty="0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40</a:t>
            </a:r>
            <a:endParaRPr lang="fr-FR" sz="3600" b="0" strike="noStrike" spc="-1" dirty="0">
              <a:solidFill>
                <a:schemeClr val="accent3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7" name="CustomShape 7">
            <a:extLst>
              <a:ext uri="{FF2B5EF4-FFF2-40B4-BE49-F238E27FC236}">
                <a16:creationId xmlns:a16="http://schemas.microsoft.com/office/drawing/2014/main" id="{B8A393D6-99C9-40D9-AEB7-DBA057416E86}"/>
              </a:ext>
            </a:extLst>
          </p:cNvPr>
          <p:cNvSpPr/>
          <p:nvPr/>
        </p:nvSpPr>
        <p:spPr>
          <a:xfrm>
            <a:off x="616075" y="1352186"/>
            <a:ext cx="859138" cy="583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+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8</a:t>
            </a:r>
            <a:endParaRPr lang="fr-FR" sz="3200" b="0" strike="noStrike" spc="-1" dirty="0">
              <a:latin typeface="Arial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531B637-6A01-41D0-BCD6-1CB43288C89B}"/>
              </a:ext>
            </a:extLst>
          </p:cNvPr>
          <p:cNvGrpSpPr/>
          <p:nvPr/>
        </p:nvGrpSpPr>
        <p:grpSpPr>
          <a:xfrm>
            <a:off x="2098331" y="826755"/>
            <a:ext cx="7056300" cy="2955461"/>
            <a:chOff x="2098331" y="826755"/>
            <a:chExt cx="7056300" cy="2955461"/>
          </a:xfrm>
        </p:grpSpPr>
        <p:sp>
          <p:nvSpPr>
            <p:cNvPr id="15" name="CustomShape 7">
              <a:extLst>
                <a:ext uri="{FF2B5EF4-FFF2-40B4-BE49-F238E27FC236}">
                  <a16:creationId xmlns:a16="http://schemas.microsoft.com/office/drawing/2014/main" id="{227A4E90-A724-40CD-AF01-924019950A47}"/>
                </a:ext>
              </a:extLst>
            </p:cNvPr>
            <p:cNvSpPr/>
            <p:nvPr/>
          </p:nvSpPr>
          <p:spPr>
            <a:xfrm>
              <a:off x="4419218" y="3075784"/>
              <a:ext cx="4735413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3 : Je cherche le complément à 100 en partant de la dizaine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B5CFB0F2-6E80-4793-83CB-C313C6C2F5E2}"/>
                </a:ext>
              </a:extLst>
            </p:cNvPr>
            <p:cNvSpPr txBox="1"/>
            <p:nvPr/>
          </p:nvSpPr>
          <p:spPr>
            <a:xfrm>
              <a:off x="2320898" y="1351025"/>
              <a:ext cx="899710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accent1"/>
                  </a:solidFill>
                </a:rPr>
                <a:t> + ?</a:t>
              </a:r>
            </a:p>
          </p:txBody>
        </p:sp>
        <p:sp>
          <p:nvSpPr>
            <p:cNvPr id="18" name="CustomShape 3">
              <a:extLst>
                <a:ext uri="{FF2B5EF4-FFF2-40B4-BE49-F238E27FC236}">
                  <a16:creationId xmlns:a16="http://schemas.microsoft.com/office/drawing/2014/main" id="{33FEF33B-7CE9-490E-8E20-8517442E0F4B}"/>
                </a:ext>
              </a:extLst>
            </p:cNvPr>
            <p:cNvSpPr/>
            <p:nvPr/>
          </p:nvSpPr>
          <p:spPr>
            <a:xfrm>
              <a:off x="2098331" y="826755"/>
              <a:ext cx="2184104" cy="512741"/>
            </a:xfrm>
            <a:prstGeom prst="curvedDownArrow">
              <a:avLst>
                <a:gd name="adj1" fmla="val 25000"/>
                <a:gd name="adj2" fmla="val 104320"/>
                <a:gd name="adj3" fmla="val 26682"/>
              </a:avLst>
            </a:prstGeom>
            <a:gradFill rotWithShape="0">
              <a:gsLst>
                <a:gs pos="0">
                  <a:srgbClr val="3E7FCC"/>
                </a:gs>
                <a:gs pos="100000">
                  <a:srgbClr val="A4C1FF"/>
                </a:gs>
              </a:gsLst>
              <a:lin ang="16200000"/>
            </a:gradFill>
            <a:ln>
              <a:solidFill>
                <a:srgbClr val="4A7EBB"/>
              </a:solidFill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9" name="CustomShape 4">
            <a:extLst>
              <a:ext uri="{FF2B5EF4-FFF2-40B4-BE49-F238E27FC236}">
                <a16:creationId xmlns:a16="http://schemas.microsoft.com/office/drawing/2014/main" id="{C1A60E7C-B80E-417D-98BE-99316009AA6F}"/>
              </a:ext>
            </a:extLst>
          </p:cNvPr>
          <p:cNvSpPr/>
          <p:nvPr/>
        </p:nvSpPr>
        <p:spPr>
          <a:xfrm>
            <a:off x="2293083" y="1361244"/>
            <a:ext cx="924128" cy="583321"/>
          </a:xfrm>
          <a:prstGeom prst="rect">
            <a:avLst/>
          </a:pr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+ 60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4" name="CustomShape 4">
            <a:extLst>
              <a:ext uri="{FF2B5EF4-FFF2-40B4-BE49-F238E27FC236}">
                <a16:creationId xmlns:a16="http://schemas.microsoft.com/office/drawing/2014/main" id="{0CF1F05C-CAD6-4AF8-B79C-7928244C13D1}"/>
              </a:ext>
            </a:extLst>
          </p:cNvPr>
          <p:cNvSpPr/>
          <p:nvPr/>
        </p:nvSpPr>
        <p:spPr>
          <a:xfrm>
            <a:off x="1552492" y="2219326"/>
            <a:ext cx="924128" cy="5833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=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68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5" name="CustomShape 7">
            <a:extLst>
              <a:ext uri="{FF2B5EF4-FFF2-40B4-BE49-F238E27FC236}">
                <a16:creationId xmlns:a16="http://schemas.microsoft.com/office/drawing/2014/main" id="{5D1E5B63-9DEA-43E1-9EEF-D75575AB262A}"/>
              </a:ext>
            </a:extLst>
          </p:cNvPr>
          <p:cNvSpPr/>
          <p:nvPr/>
        </p:nvSpPr>
        <p:spPr>
          <a:xfrm>
            <a:off x="270368" y="3850347"/>
            <a:ext cx="82570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latin typeface="Calibri"/>
                <a:ea typeface="DejaVu Sans"/>
              </a:rPr>
              <a:t>32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26" name="CustomShape 4">
            <a:extLst>
              <a:ext uri="{FF2B5EF4-FFF2-40B4-BE49-F238E27FC236}">
                <a16:creationId xmlns:a16="http://schemas.microsoft.com/office/drawing/2014/main" id="{7D760DAC-1FF1-4C1F-853C-DAEE73E122BA}"/>
              </a:ext>
            </a:extLst>
          </p:cNvPr>
          <p:cNvSpPr/>
          <p:nvPr/>
        </p:nvSpPr>
        <p:spPr>
          <a:xfrm>
            <a:off x="922049" y="3881126"/>
            <a:ext cx="924128" cy="5833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+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68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7" name="CustomShape 7">
            <a:extLst>
              <a:ext uri="{FF2B5EF4-FFF2-40B4-BE49-F238E27FC236}">
                <a16:creationId xmlns:a16="http://schemas.microsoft.com/office/drawing/2014/main" id="{259A784E-0B90-4BBF-833A-4341537CC69E}"/>
              </a:ext>
            </a:extLst>
          </p:cNvPr>
          <p:cNvSpPr/>
          <p:nvPr/>
        </p:nvSpPr>
        <p:spPr>
          <a:xfrm>
            <a:off x="1938834" y="3830601"/>
            <a:ext cx="138714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0070C0"/>
                </a:solidFill>
                <a:latin typeface="Calibri" panose="020F0502020204030204" pitchFamily="34" charset="0"/>
              </a:rPr>
              <a:t>= 100</a:t>
            </a:r>
          </a:p>
        </p:txBody>
      </p:sp>
    </p:spTree>
    <p:extLst>
      <p:ext uri="{BB962C8B-B14F-4D97-AF65-F5344CB8AC3E}">
        <p14:creationId xmlns:p14="http://schemas.microsoft.com/office/powerpoint/2010/main" val="2451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  <p:bldP spid="24" grpId="0" animBg="1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</TotalTime>
  <Words>73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Ecole</cp:lastModifiedBy>
  <cp:revision>172</cp:revision>
  <dcterms:created xsi:type="dcterms:W3CDTF">2019-07-18T22:01:09Z</dcterms:created>
  <dcterms:modified xsi:type="dcterms:W3CDTF">2019-12-11T07:39:25Z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62</vt:i4>
  </property>
</Properties>
</file>