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339" r:id="rId2"/>
    <p:sldId id="731" r:id="rId3"/>
    <p:sldId id="734" r:id="rId4"/>
    <p:sldId id="735" r:id="rId5"/>
    <p:sldId id="739" r:id="rId6"/>
    <p:sldId id="740" r:id="rId7"/>
    <p:sldId id="741" r:id="rId8"/>
    <p:sldId id="743" r:id="rId9"/>
    <p:sldId id="747" r:id="rId10"/>
    <p:sldId id="748" r:id="rId11"/>
    <p:sldId id="744" r:id="rId12"/>
    <p:sldId id="742" r:id="rId13"/>
    <p:sldId id="745" r:id="rId14"/>
    <p:sldId id="746" r:id="rId15"/>
    <p:sldId id="751" r:id="rId16"/>
    <p:sldId id="752" r:id="rId17"/>
    <p:sldId id="755" r:id="rId18"/>
    <p:sldId id="756" r:id="rId19"/>
    <p:sldId id="749" r:id="rId20"/>
    <p:sldId id="750" r:id="rId21"/>
    <p:sldId id="753" r:id="rId22"/>
    <p:sldId id="754" r:id="rId23"/>
    <p:sldId id="732" r:id="rId24"/>
    <p:sldId id="733" r:id="rId25"/>
    <p:sldId id="737" r:id="rId26"/>
    <p:sldId id="738" r:id="rId27"/>
    <p:sldId id="757" r:id="rId28"/>
    <p:sldId id="758" r:id="rId29"/>
    <p:sldId id="759" r:id="rId30"/>
    <p:sldId id="760" r:id="rId31"/>
    <p:sldId id="763" r:id="rId32"/>
    <p:sldId id="764" r:id="rId33"/>
    <p:sldId id="769" r:id="rId34"/>
    <p:sldId id="770" r:id="rId35"/>
    <p:sldId id="761" r:id="rId36"/>
    <p:sldId id="762" r:id="rId37"/>
    <p:sldId id="765" r:id="rId38"/>
    <p:sldId id="766" r:id="rId39"/>
    <p:sldId id="767" r:id="rId40"/>
    <p:sldId id="768" r:id="rId4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C0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974" autoAdjust="0"/>
    <p:restoredTop sz="94291" autoAdjust="0"/>
  </p:normalViewPr>
  <p:slideViewPr>
    <p:cSldViewPr snapToGrid="0" snapToObjects="1">
      <p:cViewPr>
        <p:scale>
          <a:sx n="100" d="100"/>
          <a:sy n="100" d="100"/>
        </p:scale>
        <p:origin x="72" y="-12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89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C06A2C-F83F-4733-9364-D2AB1F2B33D5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5FC10-DBED-408F-80C8-F331F69355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677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E5FC10-DBED-408F-80C8-F331F693551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76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734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43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37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233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932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6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001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17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712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498D3-F484-114D-AD65-2DBAC23E61F0}" type="datetimeFigureOut">
              <a:rPr lang="fr-FR" smtClean="0"/>
              <a:t>13/04/2020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4C8EC-225C-DF4E-B794-2AC6B031E6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9740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CF16B1E-0BF1-4825-805E-66B4E3C52D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447" y="1021449"/>
            <a:ext cx="1504950" cy="137160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65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5H50 ou 17H50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6H05 ou 18H05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4608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5F0B3233-90B2-4908-B0FE-411BD5242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19" y="1007394"/>
            <a:ext cx="1504950" cy="1409700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237D4BB5-B205-4392-B370-07FE4A80AE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336" y="5285566"/>
            <a:ext cx="15049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38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3FB1C0DE-6E4C-422D-AF09-6283F2D10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82" y="988327"/>
            <a:ext cx="1476375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152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11H05 ou 23H05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11H15 ou 23H15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5370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22245D7D-1AC3-4702-9889-12D7CB42F5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882" y="988327"/>
            <a:ext cx="1476375" cy="1524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B88C4E58-2FB8-4BD5-9BBD-BC98045C3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41" y="5365455"/>
            <a:ext cx="1609725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669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7" name="Image 36">
            <a:extLst>
              <a:ext uri="{FF2B5EF4-FFF2-40B4-BE49-F238E27FC236}">
                <a16:creationId xmlns:a16="http://schemas.microsoft.com/office/drawing/2014/main" id="{C20EA2A2-7822-40B7-975A-E9C0F85A85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930765"/>
            <a:ext cx="152400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24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1H15 ou 13H15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1H25 ou 13H25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7EB3D5B5-E2B6-4F13-8965-4318BEE1C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919" y="930765"/>
            <a:ext cx="1524000" cy="151447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08ABDF88-95C8-42D4-B852-957705B082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710" y="5374980"/>
            <a:ext cx="155257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076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5E6DB11B-1752-4097-BB43-0E0FDE903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397" y="1026075"/>
            <a:ext cx="15049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18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8H20 ou 20H20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8H30 ou 20H30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5370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735A7569-C652-4723-A4A1-78419AE6B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397" y="1026075"/>
            <a:ext cx="1504950" cy="147637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2B81FC4-0C14-4E88-86C2-96DB640536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5258662"/>
            <a:ext cx="1495425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422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25A165C2-E250-4323-A6BF-CB688BB242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72" y="1009907"/>
            <a:ext cx="1466850" cy="145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909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0H00 ou 12H00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0H10 ou 12H10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47987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2EF02CE0-7C42-4596-B919-147370BCEA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1009907"/>
            <a:ext cx="1466850" cy="145732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5B67055-A17F-4B70-ACBF-C26D64D1B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72" y="5235654"/>
            <a:ext cx="14668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62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22D8B7D9-E425-487F-96F1-E3EB116B9E6C}"/>
              </a:ext>
            </a:extLst>
          </p:cNvPr>
          <p:cNvGrpSpPr/>
          <p:nvPr/>
        </p:nvGrpSpPr>
        <p:grpSpPr>
          <a:xfrm>
            <a:off x="940001" y="1149322"/>
            <a:ext cx="1274138" cy="1274138"/>
            <a:chOff x="727559" y="765771"/>
            <a:chExt cx="1274138" cy="1274138"/>
          </a:xfrm>
        </p:grpSpPr>
        <p:pic>
          <p:nvPicPr>
            <p:cNvPr id="19" name="Picture 2" descr="horloge clipart - Recherche Google | Clipart">
              <a:extLst>
                <a:ext uri="{FF2B5EF4-FFF2-40B4-BE49-F238E27FC236}">
                  <a16:creationId xmlns:a16="http://schemas.microsoft.com/office/drawing/2014/main" id="{12970D05-3D97-4B45-B682-23D22B683A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59" y="765771"/>
              <a:ext cx="1274138" cy="1274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6398201C-2D67-4C72-A8C0-B5A2B25846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0107" y="1402840"/>
              <a:ext cx="88318" cy="3533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>
              <a:extLst>
                <a:ext uri="{FF2B5EF4-FFF2-40B4-BE49-F238E27FC236}">
                  <a16:creationId xmlns:a16="http://schemas.microsoft.com/office/drawing/2014/main" id="{DF8E95EF-867D-491C-9AE5-71EC3EE5D4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3387" y="1402840"/>
              <a:ext cx="4959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347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9H05 ou 21H05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9H20 ou 21H20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622EA87-4FB7-45C9-9175-0784E6C5F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866" y="1018852"/>
            <a:ext cx="1504950" cy="1371600"/>
          </a:xfrm>
          <a:prstGeom prst="rect">
            <a:avLst/>
          </a:prstGeom>
        </p:spPr>
      </p:pic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0D3301B7-7A2F-4F89-8999-C01758678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5339692"/>
            <a:ext cx="1679082" cy="150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8881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6H45 ou 18H45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6H55 ou 18H55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5274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82D306B9-6834-4859-960D-9AF92E20B738}"/>
              </a:ext>
            </a:extLst>
          </p:cNvPr>
          <p:cNvGrpSpPr/>
          <p:nvPr/>
        </p:nvGrpSpPr>
        <p:grpSpPr>
          <a:xfrm>
            <a:off x="940001" y="1149322"/>
            <a:ext cx="1274138" cy="1274138"/>
            <a:chOff x="727559" y="765771"/>
            <a:chExt cx="1274138" cy="1274138"/>
          </a:xfrm>
        </p:grpSpPr>
        <p:pic>
          <p:nvPicPr>
            <p:cNvPr id="19" name="Picture 2" descr="horloge clipart - Recherche Google | Clipart">
              <a:extLst>
                <a:ext uri="{FF2B5EF4-FFF2-40B4-BE49-F238E27FC236}">
                  <a16:creationId xmlns:a16="http://schemas.microsoft.com/office/drawing/2014/main" id="{E028BA53-9C91-4559-95D4-A9C5B21F028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59" y="765771"/>
              <a:ext cx="1274138" cy="1274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0" name="Connecteur droit avec flèche 19">
              <a:extLst>
                <a:ext uri="{FF2B5EF4-FFF2-40B4-BE49-F238E27FC236}">
                  <a16:creationId xmlns:a16="http://schemas.microsoft.com/office/drawing/2014/main" id="{4C4A582B-6E2C-41DB-B68D-3B6C2508C1A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90107" y="1402840"/>
              <a:ext cx="88318" cy="35338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E467DCB1-E6FD-4CA5-9028-F8BC9C1DF9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63387" y="1402840"/>
              <a:ext cx="49591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90E0C1B3-73C3-47CB-9511-5FA178BF8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41" y="5371170"/>
            <a:ext cx="14859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42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B218BC7-3A5C-4BB8-B691-090C5554C4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72" y="1001326"/>
            <a:ext cx="15240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89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2H20 ou 14H20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2H25 ou 14H25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5370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F8CCFE4A-1D4B-4AA5-97E9-566865A042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1001326"/>
            <a:ext cx="1524000" cy="1552575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160817AF-6F76-477A-8E90-B171EB8E2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172" y="5370218"/>
            <a:ext cx="15049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95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9DDB2C9A-ABC8-4ABF-A0CA-BA80DE228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48" y="956952"/>
            <a:ext cx="1533525" cy="1476375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9564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4H35 ou 16H35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4H40 ou 16H40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4893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83826B0D-5888-4982-99D5-DEB96D9286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48" y="956952"/>
            <a:ext cx="1533525" cy="147637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B57B26F4-1F6B-4E59-9EC5-ECBCABAC2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348" y="5332540"/>
            <a:ext cx="147637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1141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CF1E9F-510E-4A56-9828-4166705794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70" y="895391"/>
            <a:ext cx="16002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42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10H10 ou 22H10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10H15 ou 22H15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C127CAE-7254-462D-B025-3122B6E60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970" y="895391"/>
            <a:ext cx="1600200" cy="153352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80FA15A6-EA72-4DFC-A156-97F3B7B40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970" y="5381625"/>
            <a:ext cx="16002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68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>
            <a:extLst>
              <a:ext uri="{FF2B5EF4-FFF2-40B4-BE49-F238E27FC236}">
                <a16:creationId xmlns:a16="http://schemas.microsoft.com/office/drawing/2014/main" id="{351D5E80-4F1A-49CE-B177-52E9411D6C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62" y="1010040"/>
            <a:ext cx="1470525" cy="1428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165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10H50 ou 22H50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10H55 ou 22H55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53702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C95A8ACC-2E91-47DF-81C2-83AD01DDD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962" y="1010040"/>
            <a:ext cx="1470525" cy="142874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3B447AC2-2C14-446D-A405-D8FF5D28D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257" y="5372100"/>
            <a:ext cx="15716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787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6BCC44C-7D7F-4918-8E5B-72B1B2D246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46" y="974056"/>
            <a:ext cx="1514475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3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8" name="Flèche : droite 17">
            <a:extLst>
              <a:ext uri="{FF2B5EF4-FFF2-40B4-BE49-F238E27FC236}">
                <a16:creationId xmlns:a16="http://schemas.microsoft.com/office/drawing/2014/main" id="{31B1954B-CDE3-420C-AAD1-D48FB3072B38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617CACCB-6DC6-48A8-90CA-E0073BD9C1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284" y="877561"/>
            <a:ext cx="1501460" cy="153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650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7H30 ou 19H30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7H35 ou 19H35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47987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9F022D1A-08A0-449D-99B0-84A2CE0B27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346" y="974056"/>
            <a:ext cx="1514475" cy="147637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E5D0FF20-CB53-46C1-9A57-9E807840C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346" y="5299853"/>
            <a:ext cx="1504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086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ABCAC739-DFC4-4501-BAA3-72C4FFE1082F}"/>
              </a:ext>
            </a:extLst>
          </p:cNvPr>
          <p:cNvGrpSpPr/>
          <p:nvPr/>
        </p:nvGrpSpPr>
        <p:grpSpPr>
          <a:xfrm>
            <a:off x="960446" y="1111264"/>
            <a:ext cx="1274138" cy="1274138"/>
            <a:chOff x="727559" y="765771"/>
            <a:chExt cx="1274138" cy="1274138"/>
          </a:xfrm>
        </p:grpSpPr>
        <p:pic>
          <p:nvPicPr>
            <p:cNvPr id="26" name="Picture 2" descr="horloge clipart - Recherche Google | Clipart">
              <a:extLst>
                <a:ext uri="{FF2B5EF4-FFF2-40B4-BE49-F238E27FC236}">
                  <a16:creationId xmlns:a16="http://schemas.microsoft.com/office/drawing/2014/main" id="{4C766F8D-A6FE-4A33-B763-039D6B2949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59" y="765771"/>
              <a:ext cx="1274138" cy="1274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8" name="Connecteur droit avec flèche 27">
              <a:extLst>
                <a:ext uri="{FF2B5EF4-FFF2-40B4-BE49-F238E27FC236}">
                  <a16:creationId xmlns:a16="http://schemas.microsoft.com/office/drawing/2014/main" id="{EDBE41C2-EA49-4061-9CE9-D505341C06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77367" y="1327062"/>
              <a:ext cx="221569" cy="7577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>
              <a:extLst>
                <a:ext uri="{FF2B5EF4-FFF2-40B4-BE49-F238E27FC236}">
                  <a16:creationId xmlns:a16="http://schemas.microsoft.com/office/drawing/2014/main" id="{0884AFCB-FA12-4ADE-9FE4-8D887EF5F6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71186" y="988780"/>
              <a:ext cx="227750" cy="4140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98570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2H05 ou 14H05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2H25 ou 14H25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50FB4CF7-B15F-42C2-A97D-69B337ED323B}"/>
              </a:ext>
            </a:extLst>
          </p:cNvPr>
          <p:cNvGrpSpPr/>
          <p:nvPr/>
        </p:nvGrpSpPr>
        <p:grpSpPr>
          <a:xfrm>
            <a:off x="960446" y="1111264"/>
            <a:ext cx="1274138" cy="1274138"/>
            <a:chOff x="727559" y="765771"/>
            <a:chExt cx="1274138" cy="1274138"/>
          </a:xfrm>
        </p:grpSpPr>
        <p:pic>
          <p:nvPicPr>
            <p:cNvPr id="21" name="Picture 2" descr="horloge clipart - Recherche Google | Clipart">
              <a:extLst>
                <a:ext uri="{FF2B5EF4-FFF2-40B4-BE49-F238E27FC236}">
                  <a16:creationId xmlns:a16="http://schemas.microsoft.com/office/drawing/2014/main" id="{2F2D8D8B-7D01-4C9E-AB8C-E6C9E43EC5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59" y="765771"/>
              <a:ext cx="1274138" cy="1274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Connecteur droit avec flèche 21">
              <a:extLst>
                <a:ext uri="{FF2B5EF4-FFF2-40B4-BE49-F238E27FC236}">
                  <a16:creationId xmlns:a16="http://schemas.microsoft.com/office/drawing/2014/main" id="{39C06FF7-F219-452C-B6DB-EB58D3FFCD9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77367" y="1327062"/>
              <a:ext cx="221569" cy="7577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>
              <a:extLst>
                <a:ext uri="{FF2B5EF4-FFF2-40B4-BE49-F238E27FC236}">
                  <a16:creationId xmlns:a16="http://schemas.microsoft.com/office/drawing/2014/main" id="{097FDF4C-122C-427F-ADAF-2A528B14FD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71186" y="988780"/>
              <a:ext cx="227750" cy="41406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" name="Image 8">
            <a:extLst>
              <a:ext uri="{FF2B5EF4-FFF2-40B4-BE49-F238E27FC236}">
                <a16:creationId xmlns:a16="http://schemas.microsoft.com/office/drawing/2014/main" id="{9AB2FF65-4561-4FA4-AE99-558C56873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898" y="5420023"/>
            <a:ext cx="15621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6644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7FBFC9D-444C-428E-94E4-5F08DCE9A179}"/>
              </a:ext>
            </a:extLst>
          </p:cNvPr>
          <p:cNvGrpSpPr/>
          <p:nvPr/>
        </p:nvGrpSpPr>
        <p:grpSpPr>
          <a:xfrm>
            <a:off x="940001" y="1108243"/>
            <a:ext cx="1274138" cy="1274138"/>
            <a:chOff x="727559" y="765771"/>
            <a:chExt cx="1274138" cy="1274138"/>
          </a:xfrm>
        </p:grpSpPr>
        <p:pic>
          <p:nvPicPr>
            <p:cNvPr id="31" name="Picture 2" descr="horloge clipart - Recherche Google | Clipart">
              <a:extLst>
                <a:ext uri="{FF2B5EF4-FFF2-40B4-BE49-F238E27FC236}">
                  <a16:creationId xmlns:a16="http://schemas.microsoft.com/office/drawing/2014/main" id="{31A5ACB8-D785-4734-AEF8-FF0D993F8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59" y="765771"/>
              <a:ext cx="1274138" cy="1274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4" name="Connecteur droit avec flèche 33">
              <a:extLst>
                <a:ext uri="{FF2B5EF4-FFF2-40B4-BE49-F238E27FC236}">
                  <a16:creationId xmlns:a16="http://schemas.microsoft.com/office/drawing/2014/main" id="{C768BD00-608E-4DCD-A2D5-8C6E9D7E7E7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24036" y="1353289"/>
              <a:ext cx="253332" cy="495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>
              <a:extLst>
                <a:ext uri="{FF2B5EF4-FFF2-40B4-BE49-F238E27FC236}">
                  <a16:creationId xmlns:a16="http://schemas.microsoft.com/office/drawing/2014/main" id="{8D8DE038-3200-4AC7-A289-36064CD9232C}"/>
                </a:ext>
              </a:extLst>
            </p:cNvPr>
            <p:cNvCxnSpPr>
              <a:cxnSpLocks/>
            </p:cNvCxnSpPr>
            <p:nvPr/>
          </p:nvCxnSpPr>
          <p:spPr>
            <a:xfrm>
              <a:off x="1377368" y="1402843"/>
              <a:ext cx="373989" cy="21414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41551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+ 20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9H20 ou 21H20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9H40 ou 21H40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50844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3392AF34-CCEA-4563-B36E-60283D1F2BC8}"/>
              </a:ext>
            </a:extLst>
          </p:cNvPr>
          <p:cNvGrpSpPr/>
          <p:nvPr/>
        </p:nvGrpSpPr>
        <p:grpSpPr>
          <a:xfrm>
            <a:off x="940001" y="1108243"/>
            <a:ext cx="1274138" cy="1274138"/>
            <a:chOff x="727559" y="765771"/>
            <a:chExt cx="1274138" cy="1274138"/>
          </a:xfrm>
        </p:grpSpPr>
        <p:pic>
          <p:nvPicPr>
            <p:cNvPr id="35" name="Picture 2" descr="horloge clipart - Recherche Google | Clipart">
              <a:extLst>
                <a:ext uri="{FF2B5EF4-FFF2-40B4-BE49-F238E27FC236}">
                  <a16:creationId xmlns:a16="http://schemas.microsoft.com/office/drawing/2014/main" id="{57E11D28-D9FE-4572-9202-105EE7FF6C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559" y="765771"/>
              <a:ext cx="1274138" cy="1274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7" name="Connecteur droit avec flèche 36">
              <a:extLst>
                <a:ext uri="{FF2B5EF4-FFF2-40B4-BE49-F238E27FC236}">
                  <a16:creationId xmlns:a16="http://schemas.microsoft.com/office/drawing/2014/main" id="{21BB275E-6198-4BAB-BFCB-59F88D344BAE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24036" y="1353289"/>
              <a:ext cx="253332" cy="495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Connecteur droit avec flèche 37">
              <a:extLst>
                <a:ext uri="{FF2B5EF4-FFF2-40B4-BE49-F238E27FC236}">
                  <a16:creationId xmlns:a16="http://schemas.microsoft.com/office/drawing/2014/main" id="{962284F6-1C6A-4205-ABE9-5264FA0AB99F}"/>
                </a:ext>
              </a:extLst>
            </p:cNvPr>
            <p:cNvCxnSpPr>
              <a:cxnSpLocks/>
            </p:cNvCxnSpPr>
            <p:nvPr/>
          </p:nvCxnSpPr>
          <p:spPr>
            <a:xfrm>
              <a:off x="1377368" y="1402843"/>
              <a:ext cx="373989" cy="21414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1" name="Image 10">
            <a:extLst>
              <a:ext uri="{FF2B5EF4-FFF2-40B4-BE49-F238E27FC236}">
                <a16:creationId xmlns:a16="http://schemas.microsoft.com/office/drawing/2014/main" id="{57D43C02-A113-4E07-832B-2F649222DA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557" y="5313137"/>
            <a:ext cx="134302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118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82FE83F9-7998-417F-BE07-02F7FF623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307" y="1031054"/>
            <a:ext cx="153352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381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8H25 ou 20H25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8H50 ou 20H50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50844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E384A8AF-1572-4C39-8F64-331CBAB65A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307" y="1031054"/>
            <a:ext cx="1533525" cy="15049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988032DD-D911-4A9A-AEC0-CC0159C95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71" y="5285566"/>
            <a:ext cx="16954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3271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C8300C0-81FD-4C7F-8979-E322A041EE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922" y="963479"/>
            <a:ext cx="149542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6551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4H15 ou 16H15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4H40 ou 16H40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223073" y="345841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8708A178-2A3E-4EC4-9C65-85EF1EF0E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922" y="963479"/>
            <a:ext cx="1495425" cy="150495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DF84508-06E5-424C-929A-284251746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682" y="5245492"/>
            <a:ext cx="16287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6881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7131839B-F43D-4FEB-A049-AD65120DEB36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586D4832-4777-4C73-934D-DD3ECAB869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72" y="927543"/>
            <a:ext cx="1552575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43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2H30 ou 14H30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2H45 ou 14H45</a:t>
            </a:r>
          </a:p>
        </p:txBody>
      </p:sp>
      <p:pic>
        <p:nvPicPr>
          <p:cNvPr id="41" name="Image 40">
            <a:extLst>
              <a:ext uri="{FF2B5EF4-FFF2-40B4-BE49-F238E27FC236}">
                <a16:creationId xmlns:a16="http://schemas.microsoft.com/office/drawing/2014/main" id="{A0AB9BF3-CE21-4F38-ACBA-0F03C7350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84" y="877561"/>
            <a:ext cx="1501460" cy="1531691"/>
          </a:xfrm>
          <a:prstGeom prst="rect">
            <a:avLst/>
          </a:prstGeom>
        </p:spPr>
      </p:pic>
      <p:sp>
        <p:nvSpPr>
          <p:cNvPr id="43" name="Flèche : droite 42">
            <a:extLst>
              <a:ext uri="{FF2B5EF4-FFF2-40B4-BE49-F238E27FC236}">
                <a16:creationId xmlns:a16="http://schemas.microsoft.com/office/drawing/2014/main" id="{E4BF3F9D-5278-4C98-B254-DF6AB778057C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65602DC5-4D2E-4AFD-83B4-77B6C99597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5369618"/>
            <a:ext cx="152400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149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+ 25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123545" y="5829676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10H50 ou 22H50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11H15 ou 23H15</a:t>
            </a:r>
          </a:p>
        </p:txBody>
      </p:sp>
      <p:sp>
        <p:nvSpPr>
          <p:cNvPr id="31" name="Flèche : droite 30">
            <a:extLst>
              <a:ext uri="{FF2B5EF4-FFF2-40B4-BE49-F238E27FC236}">
                <a16:creationId xmlns:a16="http://schemas.microsoft.com/office/drawing/2014/main" id="{AB91C7C8-6B51-4600-BCB5-BC67E730A219}"/>
              </a:ext>
            </a:extLst>
          </p:cNvPr>
          <p:cNvSpPr/>
          <p:nvPr/>
        </p:nvSpPr>
        <p:spPr>
          <a:xfrm rot="5400000">
            <a:off x="197052" y="3455961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4" name="Image 43">
            <a:extLst>
              <a:ext uri="{FF2B5EF4-FFF2-40B4-BE49-F238E27FC236}">
                <a16:creationId xmlns:a16="http://schemas.microsoft.com/office/drawing/2014/main" id="{DD94CDD7-99AD-4256-97FE-ECB705685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72" y="927543"/>
            <a:ext cx="1552575" cy="149542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364D428-305B-4401-B3B3-50EF1B37B4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772" y="5267325"/>
            <a:ext cx="17811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9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" name="Image 27">
            <a:extLst>
              <a:ext uri="{FF2B5EF4-FFF2-40B4-BE49-F238E27FC236}">
                <a16:creationId xmlns:a16="http://schemas.microsoft.com/office/drawing/2014/main" id="{AB9D7B4D-6080-4EC5-9018-7C0EC5D210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423" y="978549"/>
            <a:ext cx="143827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53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7H40 ou 19H40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7H55 ou 19H55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id="{CC22CC8C-4AEE-408A-A209-C6A38E754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23" y="978549"/>
            <a:ext cx="1438275" cy="153352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86AD931-EBC8-4C88-9B72-046FE7807C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864"/>
          <a:stretch/>
        </p:blipFill>
        <p:spPr>
          <a:xfrm>
            <a:off x="724146" y="5361455"/>
            <a:ext cx="1590675" cy="1415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748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C59986DC-23D0-493E-A1BF-1C0822548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1025673"/>
            <a:ext cx="15049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851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8F7A170-D967-43D4-8519-EC0FF97B7884}"/>
              </a:ext>
            </a:extLst>
          </p:cNvPr>
          <p:cNvSpPr txBox="1"/>
          <p:nvPr/>
        </p:nvSpPr>
        <p:spPr>
          <a:xfrm>
            <a:off x="3073588" y="1336847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3H25 ou 15H25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FFE2A6F0-C93F-42E3-9BBA-9A011DE48781}"/>
              </a:ext>
            </a:extLst>
          </p:cNvPr>
          <p:cNvSpPr txBox="1"/>
          <p:nvPr/>
        </p:nvSpPr>
        <p:spPr>
          <a:xfrm>
            <a:off x="3225988" y="5740175"/>
            <a:ext cx="3995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3H40 ou 15H40</a:t>
            </a:r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73A2233A-25B6-4934-9E89-5FCC6655D538}"/>
              </a:ext>
            </a:extLst>
          </p:cNvPr>
          <p:cNvSpPr/>
          <p:nvPr/>
        </p:nvSpPr>
        <p:spPr>
          <a:xfrm rot="5400000">
            <a:off x="223073" y="3532137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50EFF07-52CB-4457-BC77-09B95B6BA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833" y="1047923"/>
            <a:ext cx="1504950" cy="147637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2364C2E-BB60-45D7-B9CB-91470FD3D6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41" y="5257800"/>
            <a:ext cx="1600200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614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2F81889-A795-4768-866A-6857CB10A1EA}"/>
              </a:ext>
            </a:extLst>
          </p:cNvPr>
          <p:cNvSpPr txBox="1"/>
          <p:nvPr/>
        </p:nvSpPr>
        <p:spPr>
          <a:xfrm>
            <a:off x="1904281" y="3256131"/>
            <a:ext cx="3244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</a:rPr>
              <a:t>+ 15 minutes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B03F04-2D65-4377-99EE-146ABF251B1B}"/>
              </a:ext>
            </a:extLst>
          </p:cNvPr>
          <p:cNvSpPr/>
          <p:nvPr/>
        </p:nvSpPr>
        <p:spPr>
          <a:xfrm>
            <a:off x="2684853" y="1122179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4BF22250-70B9-4012-93D4-B2436C562014}"/>
              </a:ext>
            </a:extLst>
          </p:cNvPr>
          <p:cNvSpPr txBox="1"/>
          <p:nvPr/>
        </p:nvSpPr>
        <p:spPr>
          <a:xfrm>
            <a:off x="4539397" y="1283647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18CB57-F0D1-40DE-BDDF-EE469609874C}"/>
              </a:ext>
            </a:extLst>
          </p:cNvPr>
          <p:cNvSpPr/>
          <p:nvPr/>
        </p:nvSpPr>
        <p:spPr>
          <a:xfrm>
            <a:off x="132522" y="621164"/>
            <a:ext cx="92846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3200" b="1" dirty="0">
                <a:solidFill>
                  <a:srgbClr val="00B050"/>
                </a:solidFill>
              </a:rPr>
              <a:t>Quelle heure est-il ?</a:t>
            </a:r>
            <a:endParaRPr lang="fr-FR" sz="4000" dirty="0">
              <a:solidFill>
                <a:srgbClr val="00B05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6F963AD-EACF-4D6B-A4AA-3C55BF767622}"/>
              </a:ext>
            </a:extLst>
          </p:cNvPr>
          <p:cNvSpPr txBox="1"/>
          <p:nvPr/>
        </p:nvSpPr>
        <p:spPr>
          <a:xfrm>
            <a:off x="283796" y="1389079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1.</a:t>
            </a:r>
          </a:p>
        </p:txBody>
      </p:sp>
      <p:sp>
        <p:nvSpPr>
          <p:cNvPr id="15" name="TextShape 1">
            <a:extLst>
              <a:ext uri="{FF2B5EF4-FFF2-40B4-BE49-F238E27FC236}">
                <a16:creationId xmlns:a16="http://schemas.microsoft.com/office/drawing/2014/main" id="{D9648625-8A86-421A-AAC6-CE8FEF788952}"/>
              </a:ext>
            </a:extLst>
          </p:cNvPr>
          <p:cNvSpPr txBox="1"/>
          <p:nvPr/>
        </p:nvSpPr>
        <p:spPr>
          <a:xfrm>
            <a:off x="132522" y="134280"/>
            <a:ext cx="4364598" cy="5158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CM1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TextShape 2">
            <a:extLst>
              <a:ext uri="{FF2B5EF4-FFF2-40B4-BE49-F238E27FC236}">
                <a16:creationId xmlns:a16="http://schemas.microsoft.com/office/drawing/2014/main" id="{AD94C8D0-8A24-4184-AD78-DE79085178E7}"/>
              </a:ext>
            </a:extLst>
          </p:cNvPr>
          <p:cNvSpPr txBox="1"/>
          <p:nvPr/>
        </p:nvSpPr>
        <p:spPr>
          <a:xfrm>
            <a:off x="4646880" y="139100"/>
            <a:ext cx="4364597" cy="515880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lnSpc>
                <a:spcPct val="100000"/>
              </a:lnSpc>
              <a:spcBef>
                <a:spcPts val="479"/>
              </a:spcBef>
            </a:pPr>
            <a:r>
              <a:rPr lang="fr-FR" sz="2400" b="1" strike="noStrike" spc="-1" dirty="0">
                <a:solidFill>
                  <a:srgbClr val="FFFFFF"/>
                </a:solidFill>
                <a:latin typeface="Calibri"/>
              </a:rPr>
              <a:t>CM2</a:t>
            </a:r>
            <a:endParaRPr lang="fr-FR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9461B9A-A5B7-432E-BFE0-34C373ECB0D2}"/>
              </a:ext>
            </a:extLst>
          </p:cNvPr>
          <p:cNvSpPr txBox="1"/>
          <p:nvPr/>
        </p:nvSpPr>
        <p:spPr>
          <a:xfrm>
            <a:off x="291274" y="5792357"/>
            <a:ext cx="5446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F0000"/>
                </a:solidFill>
              </a:rPr>
              <a:t>2.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354E883-749F-4B9A-A3A9-828D0D6C94D8}"/>
              </a:ext>
            </a:extLst>
          </p:cNvPr>
          <p:cNvSpPr/>
          <p:nvPr/>
        </p:nvSpPr>
        <p:spPr>
          <a:xfrm>
            <a:off x="2684853" y="5420023"/>
            <a:ext cx="4457577" cy="127413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01836A9-F660-4D98-A8FA-921DF6E2D728}"/>
              </a:ext>
            </a:extLst>
          </p:cNvPr>
          <p:cNvSpPr txBox="1"/>
          <p:nvPr/>
        </p:nvSpPr>
        <p:spPr>
          <a:xfrm>
            <a:off x="4539397" y="5581491"/>
            <a:ext cx="60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?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B912A3E-3AEE-424B-9CD8-56A6A0B695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72" y="5342716"/>
            <a:ext cx="1400175" cy="1428750"/>
          </a:xfrm>
          <a:prstGeom prst="rect">
            <a:avLst/>
          </a:prstGeom>
        </p:spPr>
      </p:pic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B59E280-4DDC-421F-B89E-E2DE82226A45}"/>
              </a:ext>
            </a:extLst>
          </p:cNvPr>
          <p:cNvSpPr/>
          <p:nvPr/>
        </p:nvSpPr>
        <p:spPr>
          <a:xfrm rot="5400000">
            <a:off x="223073" y="3603696"/>
            <a:ext cx="2707994" cy="706463"/>
          </a:xfrm>
          <a:prstGeom prst="rightArrow">
            <a:avLst/>
          </a:prstGeom>
          <a:gradFill>
            <a:gsLst>
              <a:gs pos="43000">
                <a:srgbClr val="FF00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C226CE8C-F3E6-4F4F-82DE-4015ABDAB1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919" y="1007394"/>
            <a:ext cx="15049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71726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4930</TotalTime>
  <Words>721</Words>
  <Application>Microsoft Office PowerPoint</Application>
  <PresentationFormat>Affichage à l'écran (4:3)</PresentationFormat>
  <Paragraphs>321</Paragraphs>
  <Slides>40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40</vt:i4>
      </vt:variant>
    </vt:vector>
  </HeadingPairs>
  <TitlesOfParts>
    <vt:vector size="43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Aurore Caron</dc:creator>
  <cp:lastModifiedBy>Ecole</cp:lastModifiedBy>
  <cp:revision>277</cp:revision>
  <dcterms:created xsi:type="dcterms:W3CDTF">2019-07-18T22:01:09Z</dcterms:created>
  <dcterms:modified xsi:type="dcterms:W3CDTF">2020-04-13T21:01:04Z</dcterms:modified>
</cp:coreProperties>
</file>