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8"/>
  </p:notesMasterIdLst>
  <p:sldIdLst>
    <p:sldId id="288" r:id="rId2"/>
    <p:sldId id="287" r:id="rId3"/>
    <p:sldId id="289" r:id="rId4"/>
    <p:sldId id="290" r:id="rId5"/>
    <p:sldId id="291" r:id="rId6"/>
    <p:sldId id="292" r:id="rId7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6CACB-4A0B-4A19-8053-6D5FDBFCE46D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DF1BE-C4AF-4473-979D-F535337F91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958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A15E974-987B-47C7-8CF7-920161D25DB4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t>26/04/2020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0845DD-3157-4F81-9340-671539A1CB7F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athix.org/glisse-nombre/index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athix.org/glisse-nombre/index.htm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athix.org/glisse-nombre/index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3"/>
          <p:cNvSpPr/>
          <p:nvPr/>
        </p:nvSpPr>
        <p:spPr>
          <a:xfrm>
            <a:off x="764886" y="666004"/>
            <a:ext cx="79066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</a:rPr>
              <a:t>Multiplier des nombres par 10, 100, 1 000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65" name="CustomShape 4"/>
          <p:cNvSpPr/>
          <p:nvPr/>
        </p:nvSpPr>
        <p:spPr>
          <a:xfrm>
            <a:off x="0" y="1290840"/>
            <a:ext cx="4039560" cy="427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rgbClr val="4BACC6"/>
                </a:solidFill>
                <a:latin typeface="Calibri"/>
              </a:rPr>
              <a:t>548 x 100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6 124 x 10 =</a:t>
            </a:r>
          </a:p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rgbClr val="4BACC6"/>
                </a:solidFill>
                <a:latin typeface="Calibri"/>
              </a:rPr>
              <a:t>8 039 x  100 = 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3 258 x 10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621 x 1 000 = 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9" name="CustomShape 1">
            <a:extLst>
              <a:ext uri="{FF2B5EF4-FFF2-40B4-BE49-F238E27FC236}">
                <a16:creationId xmlns:a16="http://schemas.microsoft.com/office/drawing/2014/main" id="{4A082379-8536-4133-938D-EF081C2561AE}"/>
              </a:ext>
            </a:extLst>
          </p:cNvPr>
          <p:cNvSpPr/>
          <p:nvPr/>
        </p:nvSpPr>
        <p:spPr>
          <a:xfrm>
            <a:off x="1901372" y="1512509"/>
            <a:ext cx="1981199" cy="652117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/>
                </a:solidFill>
                <a:latin typeface="Calibri"/>
              </a:rPr>
              <a:t>?</a:t>
            </a:r>
            <a:endParaRPr lang="fr-FR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CustomShape 1">
            <a:extLst>
              <a:ext uri="{FF2B5EF4-FFF2-40B4-BE49-F238E27FC236}">
                <a16:creationId xmlns:a16="http://schemas.microsoft.com/office/drawing/2014/main" id="{2969B91E-35A1-4477-A274-CFC676C6B16A}"/>
              </a:ext>
            </a:extLst>
          </p:cNvPr>
          <p:cNvSpPr/>
          <p:nvPr/>
        </p:nvSpPr>
        <p:spPr>
          <a:xfrm>
            <a:off x="6671738" y="1512508"/>
            <a:ext cx="1999828" cy="652117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/>
                </a:solidFill>
                <a:latin typeface="Calibri"/>
              </a:rPr>
              <a:t>?</a:t>
            </a:r>
          </a:p>
        </p:txBody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0831B211-A431-4833-9D6C-91A508349AFA}"/>
              </a:ext>
            </a:extLst>
          </p:cNvPr>
          <p:cNvSpPr/>
          <p:nvPr/>
        </p:nvSpPr>
        <p:spPr>
          <a:xfrm>
            <a:off x="1901372" y="2371844"/>
            <a:ext cx="1981199" cy="652117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/>
                </a:solidFill>
                <a:latin typeface="Calibri"/>
              </a:rPr>
              <a:t>?</a:t>
            </a:r>
            <a:endParaRPr lang="fr-FR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2" name="CustomShape 1">
            <a:extLst>
              <a:ext uri="{FF2B5EF4-FFF2-40B4-BE49-F238E27FC236}">
                <a16:creationId xmlns:a16="http://schemas.microsoft.com/office/drawing/2014/main" id="{D315F449-E7B3-4B5E-A6CE-97C3788626A3}"/>
              </a:ext>
            </a:extLst>
          </p:cNvPr>
          <p:cNvSpPr/>
          <p:nvPr/>
        </p:nvSpPr>
        <p:spPr>
          <a:xfrm>
            <a:off x="2227943" y="3246842"/>
            <a:ext cx="1981199" cy="652117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/>
                </a:solidFill>
                <a:latin typeface="Calibri"/>
              </a:rPr>
              <a:t>?</a:t>
            </a:r>
            <a:endParaRPr lang="fr-FR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3" name="CustomShape 1">
            <a:extLst>
              <a:ext uri="{FF2B5EF4-FFF2-40B4-BE49-F238E27FC236}">
                <a16:creationId xmlns:a16="http://schemas.microsoft.com/office/drawing/2014/main" id="{025695C5-D225-4D31-A96A-0C2BD8E8804D}"/>
              </a:ext>
            </a:extLst>
          </p:cNvPr>
          <p:cNvSpPr/>
          <p:nvPr/>
        </p:nvSpPr>
        <p:spPr>
          <a:xfrm>
            <a:off x="1972611" y="4110426"/>
            <a:ext cx="1981199" cy="652117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/>
                </a:solidFill>
                <a:latin typeface="Calibri"/>
              </a:rPr>
              <a:t>?</a:t>
            </a:r>
            <a:endParaRPr lang="fr-FR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4" name="CustomShape 1">
            <a:extLst>
              <a:ext uri="{FF2B5EF4-FFF2-40B4-BE49-F238E27FC236}">
                <a16:creationId xmlns:a16="http://schemas.microsoft.com/office/drawing/2014/main" id="{6BC95311-71BD-4947-9FF8-D24437885A61}"/>
              </a:ext>
            </a:extLst>
          </p:cNvPr>
          <p:cNvSpPr/>
          <p:nvPr/>
        </p:nvSpPr>
        <p:spPr>
          <a:xfrm>
            <a:off x="2132266" y="4920203"/>
            <a:ext cx="1981199" cy="652117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/>
                </a:solidFill>
                <a:latin typeface="Calibri"/>
              </a:rPr>
              <a:t>?</a:t>
            </a:r>
            <a:endParaRPr lang="fr-FR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5E5FB8BC-53AA-407B-9F20-AE46F2AE334C}"/>
              </a:ext>
            </a:extLst>
          </p:cNvPr>
          <p:cNvCxnSpPr>
            <a:cxnSpLocks/>
          </p:cNvCxnSpPr>
          <p:nvPr/>
        </p:nvCxnSpPr>
        <p:spPr>
          <a:xfrm>
            <a:off x="4571999" y="1290840"/>
            <a:ext cx="0" cy="471600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CustomShape 4">
            <a:extLst>
              <a:ext uri="{FF2B5EF4-FFF2-40B4-BE49-F238E27FC236}">
                <a16:creationId xmlns:a16="http://schemas.microsoft.com/office/drawing/2014/main" id="{15F544A8-CC3C-4C27-A38A-D36D791EC9A8}"/>
              </a:ext>
            </a:extLst>
          </p:cNvPr>
          <p:cNvSpPr/>
          <p:nvPr/>
        </p:nvSpPr>
        <p:spPr>
          <a:xfrm>
            <a:off x="4571998" y="1290840"/>
            <a:ext cx="4039560" cy="427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chemeClr val="accent6"/>
                </a:solidFill>
                <a:latin typeface="Calibri"/>
              </a:rPr>
              <a:t>5 648 x 100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61 247 x 10 =</a:t>
            </a:r>
          </a:p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chemeClr val="accent6"/>
                </a:solidFill>
                <a:latin typeface="Calibri"/>
              </a:rPr>
              <a:t>28 039 x  1 000 = 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31 258 x 100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4 621 x 1 000 = </a:t>
            </a:r>
            <a:endParaRPr lang="fr-FR" sz="2800" b="0" strike="noStrike" spc="-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20" name="CustomShape 1">
            <a:extLst>
              <a:ext uri="{FF2B5EF4-FFF2-40B4-BE49-F238E27FC236}">
                <a16:creationId xmlns:a16="http://schemas.microsoft.com/office/drawing/2014/main" id="{FAF33F9B-762A-43AE-BB13-998AB138613B}"/>
              </a:ext>
            </a:extLst>
          </p:cNvPr>
          <p:cNvSpPr/>
          <p:nvPr/>
        </p:nvSpPr>
        <p:spPr>
          <a:xfrm>
            <a:off x="6717934" y="2339479"/>
            <a:ext cx="1999828" cy="652117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/>
                </a:solidFill>
                <a:latin typeface="Calibri"/>
              </a:rPr>
              <a:t>?</a:t>
            </a:r>
          </a:p>
        </p:txBody>
      </p:sp>
      <p:sp>
        <p:nvSpPr>
          <p:cNvPr id="21" name="CustomShape 1">
            <a:extLst>
              <a:ext uri="{FF2B5EF4-FFF2-40B4-BE49-F238E27FC236}">
                <a16:creationId xmlns:a16="http://schemas.microsoft.com/office/drawing/2014/main" id="{7D5F62FA-2487-42A0-B2A1-07518850A34A}"/>
              </a:ext>
            </a:extLst>
          </p:cNvPr>
          <p:cNvSpPr/>
          <p:nvPr/>
        </p:nvSpPr>
        <p:spPr>
          <a:xfrm>
            <a:off x="7144172" y="3217714"/>
            <a:ext cx="1999828" cy="652117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/>
                </a:solidFill>
                <a:latin typeface="Calibri"/>
              </a:rPr>
              <a:t>?</a:t>
            </a:r>
          </a:p>
        </p:txBody>
      </p:sp>
      <p:sp>
        <p:nvSpPr>
          <p:cNvPr id="22" name="CustomShape 1">
            <a:extLst>
              <a:ext uri="{FF2B5EF4-FFF2-40B4-BE49-F238E27FC236}">
                <a16:creationId xmlns:a16="http://schemas.microsoft.com/office/drawing/2014/main" id="{9DCF92E1-FF81-4C8F-8B97-A3B129E3A7F5}"/>
              </a:ext>
            </a:extLst>
          </p:cNvPr>
          <p:cNvSpPr/>
          <p:nvPr/>
        </p:nvSpPr>
        <p:spPr>
          <a:xfrm>
            <a:off x="6895243" y="4062517"/>
            <a:ext cx="1999828" cy="652117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/>
                </a:solidFill>
                <a:latin typeface="Calibri"/>
              </a:rPr>
              <a:t>?</a:t>
            </a:r>
          </a:p>
        </p:txBody>
      </p:sp>
      <p:sp>
        <p:nvSpPr>
          <p:cNvPr id="23" name="CustomShape 1">
            <a:extLst>
              <a:ext uri="{FF2B5EF4-FFF2-40B4-BE49-F238E27FC236}">
                <a16:creationId xmlns:a16="http://schemas.microsoft.com/office/drawing/2014/main" id="{6058474E-1CFC-443F-A29F-4D06EE544C57}"/>
              </a:ext>
            </a:extLst>
          </p:cNvPr>
          <p:cNvSpPr/>
          <p:nvPr/>
        </p:nvSpPr>
        <p:spPr>
          <a:xfrm>
            <a:off x="7018868" y="4909829"/>
            <a:ext cx="1999828" cy="652117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/>
                </a:solidFill>
                <a:latin typeface="Calibri"/>
              </a:rPr>
              <a:t>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A30FEFF-12DC-4C21-B251-30F17B6E7AB9}"/>
              </a:ext>
            </a:extLst>
          </p:cNvPr>
          <p:cNvSpPr txBox="1"/>
          <p:nvPr/>
        </p:nvSpPr>
        <p:spPr>
          <a:xfrm>
            <a:off x="721344" y="6309163"/>
            <a:ext cx="8582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Je peux m’aider de ce glisse-nombre </a:t>
            </a:r>
            <a:r>
              <a:rPr lang="fr-FR" dirty="0">
                <a:solidFill>
                  <a:srgbClr val="0070C0"/>
                </a:solidFill>
              </a:rPr>
              <a:t>: </a:t>
            </a:r>
            <a:r>
              <a:rPr lang="fr-FR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https://mathix.org/glisse-nombre/index.html</a:t>
            </a:r>
            <a:endParaRPr lang="fr-FR" dirty="0">
              <a:solidFill>
                <a:srgbClr val="0070C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8E505D3-C2C9-4C3D-980E-5C1DB16C92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0" y="6085953"/>
            <a:ext cx="677834" cy="612091"/>
          </a:xfrm>
          <a:prstGeom prst="rect">
            <a:avLst/>
          </a:prstGeom>
        </p:spPr>
      </p:pic>
      <p:sp>
        <p:nvSpPr>
          <p:cNvPr id="24" name="TextShape 1">
            <a:extLst>
              <a:ext uri="{FF2B5EF4-FFF2-40B4-BE49-F238E27FC236}">
                <a16:creationId xmlns:a16="http://schemas.microsoft.com/office/drawing/2014/main" id="{C39267C1-5687-4C3A-A68B-7B9603AD070A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TextShape 2">
            <a:extLst>
              <a:ext uri="{FF2B5EF4-FFF2-40B4-BE49-F238E27FC236}">
                <a16:creationId xmlns:a16="http://schemas.microsoft.com/office/drawing/2014/main" id="{053A6BD9-E24A-46B9-9002-9DF3A524AFEB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57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3"/>
          <p:cNvSpPr/>
          <p:nvPr/>
        </p:nvSpPr>
        <p:spPr>
          <a:xfrm>
            <a:off x="764886" y="666004"/>
            <a:ext cx="79066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</a:rPr>
              <a:t>Multiplier des nombres par 10, 100, 1 000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65" name="CustomShape 4"/>
          <p:cNvSpPr/>
          <p:nvPr/>
        </p:nvSpPr>
        <p:spPr>
          <a:xfrm>
            <a:off x="0" y="1290840"/>
            <a:ext cx="4039560" cy="427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rgbClr val="4BACC6"/>
                </a:solidFill>
                <a:latin typeface="Calibri"/>
              </a:rPr>
              <a:t>548 x 100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6 124 x 10 =</a:t>
            </a:r>
          </a:p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rgbClr val="4BACC6"/>
                </a:solidFill>
                <a:latin typeface="Calibri"/>
              </a:rPr>
              <a:t>8 039 x  100 = 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3 258 x 10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621 x 1 000 = 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9" name="CustomShape 1">
            <a:extLst>
              <a:ext uri="{FF2B5EF4-FFF2-40B4-BE49-F238E27FC236}">
                <a16:creationId xmlns:a16="http://schemas.microsoft.com/office/drawing/2014/main" id="{4A082379-8536-4133-938D-EF081C2561AE}"/>
              </a:ext>
            </a:extLst>
          </p:cNvPr>
          <p:cNvSpPr/>
          <p:nvPr/>
        </p:nvSpPr>
        <p:spPr>
          <a:xfrm>
            <a:off x="1901372" y="1512509"/>
            <a:ext cx="1981199" cy="652117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54 800</a:t>
            </a:r>
            <a:endParaRPr lang="fr-FR" sz="3600" b="0" strike="noStrike" spc="-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</a:endParaRPr>
          </a:p>
        </p:txBody>
      </p:sp>
      <p:sp>
        <p:nvSpPr>
          <p:cNvPr id="10" name="CustomShape 1">
            <a:extLst>
              <a:ext uri="{FF2B5EF4-FFF2-40B4-BE49-F238E27FC236}">
                <a16:creationId xmlns:a16="http://schemas.microsoft.com/office/drawing/2014/main" id="{2969B91E-35A1-4477-A274-CFC676C6B16A}"/>
              </a:ext>
            </a:extLst>
          </p:cNvPr>
          <p:cNvSpPr/>
          <p:nvPr/>
        </p:nvSpPr>
        <p:spPr>
          <a:xfrm>
            <a:off x="6671738" y="1512508"/>
            <a:ext cx="1999828" cy="652117"/>
          </a:xfrm>
          <a:prstGeom prst="rect">
            <a:avLst/>
          </a:prstGeom>
          <a:solidFill>
            <a:schemeClr val="bg1"/>
          </a:soli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564 800</a:t>
            </a:r>
          </a:p>
        </p:txBody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0831B211-A431-4833-9D6C-91A508349AFA}"/>
              </a:ext>
            </a:extLst>
          </p:cNvPr>
          <p:cNvSpPr/>
          <p:nvPr/>
        </p:nvSpPr>
        <p:spPr>
          <a:xfrm>
            <a:off x="1901372" y="2371844"/>
            <a:ext cx="1981199" cy="652117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61 240</a:t>
            </a:r>
            <a:endParaRPr lang="fr-FR" sz="3600" b="0" strike="noStrike" spc="-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</a:endParaRPr>
          </a:p>
        </p:txBody>
      </p:sp>
      <p:sp>
        <p:nvSpPr>
          <p:cNvPr id="12" name="CustomShape 1">
            <a:extLst>
              <a:ext uri="{FF2B5EF4-FFF2-40B4-BE49-F238E27FC236}">
                <a16:creationId xmlns:a16="http://schemas.microsoft.com/office/drawing/2014/main" id="{D315F449-E7B3-4B5E-A6CE-97C3788626A3}"/>
              </a:ext>
            </a:extLst>
          </p:cNvPr>
          <p:cNvSpPr/>
          <p:nvPr/>
        </p:nvSpPr>
        <p:spPr>
          <a:xfrm>
            <a:off x="2227943" y="3246842"/>
            <a:ext cx="1981199" cy="652117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803 900</a:t>
            </a:r>
            <a:endParaRPr lang="fr-FR" sz="3600" b="0" strike="noStrike" spc="-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</a:endParaRPr>
          </a:p>
        </p:txBody>
      </p:sp>
      <p:sp>
        <p:nvSpPr>
          <p:cNvPr id="13" name="CustomShape 1">
            <a:extLst>
              <a:ext uri="{FF2B5EF4-FFF2-40B4-BE49-F238E27FC236}">
                <a16:creationId xmlns:a16="http://schemas.microsoft.com/office/drawing/2014/main" id="{025695C5-D225-4D31-A96A-0C2BD8E8804D}"/>
              </a:ext>
            </a:extLst>
          </p:cNvPr>
          <p:cNvSpPr/>
          <p:nvPr/>
        </p:nvSpPr>
        <p:spPr>
          <a:xfrm>
            <a:off x="1972611" y="4110426"/>
            <a:ext cx="1981199" cy="652117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32 580</a:t>
            </a:r>
            <a:endParaRPr lang="fr-FR" sz="3600" b="0" strike="noStrike" spc="-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</a:endParaRPr>
          </a:p>
        </p:txBody>
      </p:sp>
      <p:sp>
        <p:nvSpPr>
          <p:cNvPr id="14" name="CustomShape 1">
            <a:extLst>
              <a:ext uri="{FF2B5EF4-FFF2-40B4-BE49-F238E27FC236}">
                <a16:creationId xmlns:a16="http://schemas.microsoft.com/office/drawing/2014/main" id="{6BC95311-71BD-4947-9FF8-D24437885A61}"/>
              </a:ext>
            </a:extLst>
          </p:cNvPr>
          <p:cNvSpPr/>
          <p:nvPr/>
        </p:nvSpPr>
        <p:spPr>
          <a:xfrm>
            <a:off x="2132266" y="4920203"/>
            <a:ext cx="1981199" cy="652117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621 000  </a:t>
            </a:r>
            <a:endParaRPr lang="fr-FR" sz="3600" b="0" strike="noStrike" spc="-1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8" name="CustomShape 4">
            <a:extLst>
              <a:ext uri="{FF2B5EF4-FFF2-40B4-BE49-F238E27FC236}">
                <a16:creationId xmlns:a16="http://schemas.microsoft.com/office/drawing/2014/main" id="{15F544A8-CC3C-4C27-A38A-D36D791EC9A8}"/>
              </a:ext>
            </a:extLst>
          </p:cNvPr>
          <p:cNvSpPr/>
          <p:nvPr/>
        </p:nvSpPr>
        <p:spPr>
          <a:xfrm>
            <a:off x="4571998" y="1290840"/>
            <a:ext cx="2670626" cy="427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chemeClr val="accent6"/>
                </a:solidFill>
                <a:latin typeface="Calibri"/>
              </a:rPr>
              <a:t>5 648 x 100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61 247 x 10 =</a:t>
            </a:r>
          </a:p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chemeClr val="accent6"/>
                </a:solidFill>
                <a:latin typeface="Calibri"/>
              </a:rPr>
              <a:t>28 039 x  1 000 = 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31 258 x 100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4 621 x 1 000 = </a:t>
            </a:r>
            <a:endParaRPr lang="fr-FR" sz="2800" b="0" strike="noStrike" spc="-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20" name="CustomShape 1">
            <a:extLst>
              <a:ext uri="{FF2B5EF4-FFF2-40B4-BE49-F238E27FC236}">
                <a16:creationId xmlns:a16="http://schemas.microsoft.com/office/drawing/2014/main" id="{FAF33F9B-762A-43AE-BB13-998AB138613B}"/>
              </a:ext>
            </a:extLst>
          </p:cNvPr>
          <p:cNvSpPr/>
          <p:nvPr/>
        </p:nvSpPr>
        <p:spPr>
          <a:xfrm>
            <a:off x="6717934" y="2339479"/>
            <a:ext cx="1999828" cy="652117"/>
          </a:xfrm>
          <a:prstGeom prst="rect">
            <a:avLst/>
          </a:prstGeom>
          <a:solidFill>
            <a:schemeClr val="bg1"/>
          </a:soli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612 470</a:t>
            </a:r>
          </a:p>
        </p:txBody>
      </p:sp>
      <p:sp>
        <p:nvSpPr>
          <p:cNvPr id="21" name="CustomShape 1">
            <a:extLst>
              <a:ext uri="{FF2B5EF4-FFF2-40B4-BE49-F238E27FC236}">
                <a16:creationId xmlns:a16="http://schemas.microsoft.com/office/drawing/2014/main" id="{7D5F62FA-2487-42A0-B2A1-07518850A34A}"/>
              </a:ext>
            </a:extLst>
          </p:cNvPr>
          <p:cNvSpPr/>
          <p:nvPr/>
        </p:nvSpPr>
        <p:spPr>
          <a:xfrm>
            <a:off x="7144172" y="3217714"/>
            <a:ext cx="1999828" cy="652117"/>
          </a:xfrm>
          <a:prstGeom prst="rect">
            <a:avLst/>
          </a:prstGeom>
          <a:solidFill>
            <a:schemeClr val="bg1"/>
          </a:soli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2800" b="1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28 039 000</a:t>
            </a:r>
          </a:p>
        </p:txBody>
      </p:sp>
      <p:sp>
        <p:nvSpPr>
          <p:cNvPr id="22" name="CustomShape 1">
            <a:extLst>
              <a:ext uri="{FF2B5EF4-FFF2-40B4-BE49-F238E27FC236}">
                <a16:creationId xmlns:a16="http://schemas.microsoft.com/office/drawing/2014/main" id="{9DCF92E1-FF81-4C8F-8B97-A3B129E3A7F5}"/>
              </a:ext>
            </a:extLst>
          </p:cNvPr>
          <p:cNvSpPr/>
          <p:nvPr/>
        </p:nvSpPr>
        <p:spPr>
          <a:xfrm>
            <a:off x="6895242" y="4062517"/>
            <a:ext cx="2123449" cy="652117"/>
          </a:xfrm>
          <a:prstGeom prst="rect">
            <a:avLst/>
          </a:prstGeom>
          <a:solidFill>
            <a:schemeClr val="bg1"/>
          </a:soli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3 125 800</a:t>
            </a:r>
          </a:p>
        </p:txBody>
      </p:sp>
      <p:sp>
        <p:nvSpPr>
          <p:cNvPr id="23" name="CustomShape 1">
            <a:extLst>
              <a:ext uri="{FF2B5EF4-FFF2-40B4-BE49-F238E27FC236}">
                <a16:creationId xmlns:a16="http://schemas.microsoft.com/office/drawing/2014/main" id="{6058474E-1CFC-443F-A29F-4D06EE544C57}"/>
              </a:ext>
            </a:extLst>
          </p:cNvPr>
          <p:cNvSpPr/>
          <p:nvPr/>
        </p:nvSpPr>
        <p:spPr>
          <a:xfrm>
            <a:off x="7018867" y="4909829"/>
            <a:ext cx="2123447" cy="652117"/>
          </a:xfrm>
          <a:prstGeom prst="rect">
            <a:avLst/>
          </a:prstGeom>
          <a:solidFill>
            <a:schemeClr val="bg1"/>
          </a:soli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4 621 000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C6AD89F-7BBC-4876-AA2A-EAB140BCFC48}"/>
              </a:ext>
            </a:extLst>
          </p:cNvPr>
          <p:cNvCxnSpPr>
            <a:cxnSpLocks/>
          </p:cNvCxnSpPr>
          <p:nvPr/>
        </p:nvCxnSpPr>
        <p:spPr>
          <a:xfrm>
            <a:off x="4571999" y="1290840"/>
            <a:ext cx="0" cy="471600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TextShape 1">
            <a:extLst>
              <a:ext uri="{FF2B5EF4-FFF2-40B4-BE49-F238E27FC236}">
                <a16:creationId xmlns:a16="http://schemas.microsoft.com/office/drawing/2014/main" id="{DC018B18-C34B-4B6C-BB09-95CFDEC85B95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TextShape 2">
            <a:extLst>
              <a:ext uri="{FF2B5EF4-FFF2-40B4-BE49-F238E27FC236}">
                <a16:creationId xmlns:a16="http://schemas.microsoft.com/office/drawing/2014/main" id="{0742BEC9-98A8-4D74-92FB-F35BF8585F13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3"/>
          <p:cNvSpPr/>
          <p:nvPr/>
        </p:nvSpPr>
        <p:spPr>
          <a:xfrm>
            <a:off x="764886" y="666004"/>
            <a:ext cx="79066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</a:rPr>
              <a:t>Multiplier des nombres par 10, 100, 1 000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65" name="CustomShape 4"/>
          <p:cNvSpPr/>
          <p:nvPr/>
        </p:nvSpPr>
        <p:spPr>
          <a:xfrm>
            <a:off x="0" y="1290840"/>
            <a:ext cx="4039560" cy="427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9 521</a:t>
            </a:r>
            <a:r>
              <a:rPr lang="fr-FR" sz="2800" b="0" strike="noStrike" spc="-1" dirty="0">
                <a:solidFill>
                  <a:srgbClr val="4BACC6"/>
                </a:solidFill>
                <a:latin typeface="Calibri"/>
              </a:rPr>
              <a:t> x 10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5 614 x 1 000 =</a:t>
            </a:r>
          </a:p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rgbClr val="4BACC6"/>
                </a:solidFill>
                <a:latin typeface="Calibri"/>
              </a:rPr>
              <a:t>7 563 x  100 = 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6 341 x 100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325 x 1 000 = 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9" name="CustomShape 1">
            <a:extLst>
              <a:ext uri="{FF2B5EF4-FFF2-40B4-BE49-F238E27FC236}">
                <a16:creationId xmlns:a16="http://schemas.microsoft.com/office/drawing/2014/main" id="{4A082379-8536-4133-938D-EF081C2561AE}"/>
              </a:ext>
            </a:extLst>
          </p:cNvPr>
          <p:cNvSpPr/>
          <p:nvPr/>
        </p:nvSpPr>
        <p:spPr>
          <a:xfrm>
            <a:off x="1901372" y="1512509"/>
            <a:ext cx="1981199" cy="652117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/>
                </a:solidFill>
                <a:latin typeface="Calibri"/>
              </a:rPr>
              <a:t>?</a:t>
            </a:r>
            <a:endParaRPr lang="fr-FR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CustomShape 1">
            <a:extLst>
              <a:ext uri="{FF2B5EF4-FFF2-40B4-BE49-F238E27FC236}">
                <a16:creationId xmlns:a16="http://schemas.microsoft.com/office/drawing/2014/main" id="{2969B91E-35A1-4477-A274-CFC676C6B16A}"/>
              </a:ext>
            </a:extLst>
          </p:cNvPr>
          <p:cNvSpPr/>
          <p:nvPr/>
        </p:nvSpPr>
        <p:spPr>
          <a:xfrm>
            <a:off x="6671738" y="1512508"/>
            <a:ext cx="1999828" cy="652117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/>
                </a:solidFill>
                <a:latin typeface="Calibri"/>
              </a:rPr>
              <a:t>?</a:t>
            </a:r>
          </a:p>
        </p:txBody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0831B211-A431-4833-9D6C-91A508349AFA}"/>
              </a:ext>
            </a:extLst>
          </p:cNvPr>
          <p:cNvSpPr/>
          <p:nvPr/>
        </p:nvSpPr>
        <p:spPr>
          <a:xfrm>
            <a:off x="2436398" y="2358941"/>
            <a:ext cx="1981199" cy="652117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/>
                </a:solidFill>
                <a:latin typeface="Calibri"/>
              </a:rPr>
              <a:t>?</a:t>
            </a:r>
            <a:endParaRPr lang="fr-FR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2" name="CustomShape 1">
            <a:extLst>
              <a:ext uri="{FF2B5EF4-FFF2-40B4-BE49-F238E27FC236}">
                <a16:creationId xmlns:a16="http://schemas.microsoft.com/office/drawing/2014/main" id="{D315F449-E7B3-4B5E-A6CE-97C3788626A3}"/>
              </a:ext>
            </a:extLst>
          </p:cNvPr>
          <p:cNvSpPr/>
          <p:nvPr/>
        </p:nvSpPr>
        <p:spPr>
          <a:xfrm>
            <a:off x="2256971" y="3246842"/>
            <a:ext cx="1981199" cy="652117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/>
                </a:solidFill>
                <a:latin typeface="Calibri"/>
              </a:rPr>
              <a:t>?</a:t>
            </a:r>
            <a:endParaRPr lang="fr-FR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3" name="CustomShape 1">
            <a:extLst>
              <a:ext uri="{FF2B5EF4-FFF2-40B4-BE49-F238E27FC236}">
                <a16:creationId xmlns:a16="http://schemas.microsoft.com/office/drawing/2014/main" id="{025695C5-D225-4D31-A96A-0C2BD8E8804D}"/>
              </a:ext>
            </a:extLst>
          </p:cNvPr>
          <p:cNvSpPr/>
          <p:nvPr/>
        </p:nvSpPr>
        <p:spPr>
          <a:xfrm>
            <a:off x="2146779" y="4110426"/>
            <a:ext cx="1981199" cy="652117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/>
                </a:solidFill>
                <a:latin typeface="Calibri"/>
              </a:rPr>
              <a:t>?</a:t>
            </a:r>
            <a:endParaRPr lang="fr-FR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4" name="CustomShape 1">
            <a:extLst>
              <a:ext uri="{FF2B5EF4-FFF2-40B4-BE49-F238E27FC236}">
                <a16:creationId xmlns:a16="http://schemas.microsoft.com/office/drawing/2014/main" id="{6BC95311-71BD-4947-9FF8-D24437885A61}"/>
              </a:ext>
            </a:extLst>
          </p:cNvPr>
          <p:cNvSpPr/>
          <p:nvPr/>
        </p:nvSpPr>
        <p:spPr>
          <a:xfrm>
            <a:off x="2132266" y="4920203"/>
            <a:ext cx="1981199" cy="652117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/>
                </a:solidFill>
                <a:latin typeface="Calibri"/>
              </a:rPr>
              <a:t>?</a:t>
            </a:r>
            <a:endParaRPr lang="fr-FR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5E5FB8BC-53AA-407B-9F20-AE46F2AE334C}"/>
              </a:ext>
            </a:extLst>
          </p:cNvPr>
          <p:cNvCxnSpPr>
            <a:cxnSpLocks/>
          </p:cNvCxnSpPr>
          <p:nvPr/>
        </p:nvCxnSpPr>
        <p:spPr>
          <a:xfrm>
            <a:off x="4571999" y="1290840"/>
            <a:ext cx="0" cy="471600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CustomShape 4">
            <a:extLst>
              <a:ext uri="{FF2B5EF4-FFF2-40B4-BE49-F238E27FC236}">
                <a16:creationId xmlns:a16="http://schemas.microsoft.com/office/drawing/2014/main" id="{15F544A8-CC3C-4C27-A38A-D36D791EC9A8}"/>
              </a:ext>
            </a:extLst>
          </p:cNvPr>
          <p:cNvSpPr/>
          <p:nvPr/>
        </p:nvSpPr>
        <p:spPr>
          <a:xfrm>
            <a:off x="4571998" y="1290840"/>
            <a:ext cx="4039560" cy="427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chemeClr val="accent6"/>
                </a:solidFill>
                <a:latin typeface="Calibri"/>
              </a:rPr>
              <a:t>84 236 x 10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74 205 x 100 =</a:t>
            </a:r>
          </a:p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chemeClr val="accent6"/>
                </a:solidFill>
                <a:latin typeface="Calibri"/>
              </a:rPr>
              <a:t>8 652 x  1 000 = 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4 600 x 1 000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35 687 x 100 = </a:t>
            </a:r>
            <a:endParaRPr lang="fr-FR" sz="2800" b="0" strike="noStrike" spc="-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20" name="CustomShape 1">
            <a:extLst>
              <a:ext uri="{FF2B5EF4-FFF2-40B4-BE49-F238E27FC236}">
                <a16:creationId xmlns:a16="http://schemas.microsoft.com/office/drawing/2014/main" id="{FAF33F9B-762A-43AE-BB13-998AB138613B}"/>
              </a:ext>
            </a:extLst>
          </p:cNvPr>
          <p:cNvSpPr/>
          <p:nvPr/>
        </p:nvSpPr>
        <p:spPr>
          <a:xfrm>
            <a:off x="6863074" y="2339479"/>
            <a:ext cx="1999828" cy="652117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/>
                </a:solidFill>
                <a:latin typeface="Calibri"/>
              </a:rPr>
              <a:t>?</a:t>
            </a:r>
          </a:p>
        </p:txBody>
      </p:sp>
      <p:sp>
        <p:nvSpPr>
          <p:cNvPr id="21" name="CustomShape 1">
            <a:extLst>
              <a:ext uri="{FF2B5EF4-FFF2-40B4-BE49-F238E27FC236}">
                <a16:creationId xmlns:a16="http://schemas.microsoft.com/office/drawing/2014/main" id="{7D5F62FA-2487-42A0-B2A1-07518850A34A}"/>
              </a:ext>
            </a:extLst>
          </p:cNvPr>
          <p:cNvSpPr/>
          <p:nvPr/>
        </p:nvSpPr>
        <p:spPr>
          <a:xfrm>
            <a:off x="6999030" y="3217714"/>
            <a:ext cx="1999828" cy="652117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/>
                </a:solidFill>
                <a:latin typeface="Calibri"/>
              </a:rPr>
              <a:t>?</a:t>
            </a:r>
          </a:p>
        </p:txBody>
      </p:sp>
      <p:sp>
        <p:nvSpPr>
          <p:cNvPr id="22" name="CustomShape 1">
            <a:extLst>
              <a:ext uri="{FF2B5EF4-FFF2-40B4-BE49-F238E27FC236}">
                <a16:creationId xmlns:a16="http://schemas.microsoft.com/office/drawing/2014/main" id="{9DCF92E1-FF81-4C8F-8B97-A3B129E3A7F5}"/>
              </a:ext>
            </a:extLst>
          </p:cNvPr>
          <p:cNvSpPr/>
          <p:nvPr/>
        </p:nvSpPr>
        <p:spPr>
          <a:xfrm>
            <a:off x="6924271" y="4062517"/>
            <a:ext cx="1999828" cy="652117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/>
                </a:solidFill>
                <a:latin typeface="Calibri"/>
              </a:rPr>
              <a:t>?</a:t>
            </a:r>
          </a:p>
        </p:txBody>
      </p:sp>
      <p:sp>
        <p:nvSpPr>
          <p:cNvPr id="23" name="CustomShape 1">
            <a:extLst>
              <a:ext uri="{FF2B5EF4-FFF2-40B4-BE49-F238E27FC236}">
                <a16:creationId xmlns:a16="http://schemas.microsoft.com/office/drawing/2014/main" id="{6058474E-1CFC-443F-A29F-4D06EE544C57}"/>
              </a:ext>
            </a:extLst>
          </p:cNvPr>
          <p:cNvSpPr/>
          <p:nvPr/>
        </p:nvSpPr>
        <p:spPr>
          <a:xfrm>
            <a:off x="6815667" y="4909829"/>
            <a:ext cx="1999828" cy="652117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/>
                </a:solidFill>
                <a:latin typeface="Calibri"/>
              </a:rPr>
              <a:t>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A30FEFF-12DC-4C21-B251-30F17B6E7AB9}"/>
              </a:ext>
            </a:extLst>
          </p:cNvPr>
          <p:cNvSpPr txBox="1"/>
          <p:nvPr/>
        </p:nvSpPr>
        <p:spPr>
          <a:xfrm>
            <a:off x="721344" y="6309163"/>
            <a:ext cx="8582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Je peux m’aider de ce glisse-nombre </a:t>
            </a:r>
            <a:r>
              <a:rPr lang="fr-FR" dirty="0">
                <a:solidFill>
                  <a:srgbClr val="0070C0"/>
                </a:solidFill>
              </a:rPr>
              <a:t>: </a:t>
            </a:r>
            <a:r>
              <a:rPr lang="fr-FR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https://mathix.org/glisse-nombre/index.html</a:t>
            </a:r>
            <a:endParaRPr lang="fr-FR" dirty="0">
              <a:solidFill>
                <a:srgbClr val="0070C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8E505D3-C2C9-4C3D-980E-5C1DB16C92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0" y="6085953"/>
            <a:ext cx="677834" cy="612091"/>
          </a:xfrm>
          <a:prstGeom prst="rect">
            <a:avLst/>
          </a:prstGeom>
        </p:spPr>
      </p:pic>
      <p:sp>
        <p:nvSpPr>
          <p:cNvPr id="24" name="TextShape 1">
            <a:extLst>
              <a:ext uri="{FF2B5EF4-FFF2-40B4-BE49-F238E27FC236}">
                <a16:creationId xmlns:a16="http://schemas.microsoft.com/office/drawing/2014/main" id="{4CC1192A-2097-49EC-90AB-9E1E12BA8847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TextShape 2">
            <a:extLst>
              <a:ext uri="{FF2B5EF4-FFF2-40B4-BE49-F238E27FC236}">
                <a16:creationId xmlns:a16="http://schemas.microsoft.com/office/drawing/2014/main" id="{B7850501-BEBC-419C-9B5D-6022B887DB74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342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3"/>
          <p:cNvSpPr/>
          <p:nvPr/>
        </p:nvSpPr>
        <p:spPr>
          <a:xfrm>
            <a:off x="764886" y="666004"/>
            <a:ext cx="79066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</a:rPr>
              <a:t>Multiplier des nombres par 10, 100, 1 000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65" name="CustomShape 4"/>
          <p:cNvSpPr/>
          <p:nvPr/>
        </p:nvSpPr>
        <p:spPr>
          <a:xfrm>
            <a:off x="0" y="1290840"/>
            <a:ext cx="4039560" cy="427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9 521</a:t>
            </a:r>
            <a:r>
              <a:rPr lang="fr-FR" sz="2800" b="0" strike="noStrike" spc="-1" dirty="0">
                <a:solidFill>
                  <a:srgbClr val="4BACC6"/>
                </a:solidFill>
                <a:latin typeface="Calibri"/>
              </a:rPr>
              <a:t> x 10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5 614 x 1 000 =</a:t>
            </a:r>
          </a:p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rgbClr val="4BACC6"/>
                </a:solidFill>
                <a:latin typeface="Calibri"/>
              </a:rPr>
              <a:t>7 563 x  100 = 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6 341 x 100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325 x 1 000 = 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9" name="CustomShape 1">
            <a:extLst>
              <a:ext uri="{FF2B5EF4-FFF2-40B4-BE49-F238E27FC236}">
                <a16:creationId xmlns:a16="http://schemas.microsoft.com/office/drawing/2014/main" id="{4A082379-8536-4133-938D-EF081C2561AE}"/>
              </a:ext>
            </a:extLst>
          </p:cNvPr>
          <p:cNvSpPr/>
          <p:nvPr/>
        </p:nvSpPr>
        <p:spPr>
          <a:xfrm>
            <a:off x="1901372" y="1512509"/>
            <a:ext cx="1981199" cy="652117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95 210</a:t>
            </a:r>
            <a:endParaRPr lang="fr-FR" sz="3600" b="0" strike="noStrike" spc="-1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0" name="CustomShape 1">
            <a:extLst>
              <a:ext uri="{FF2B5EF4-FFF2-40B4-BE49-F238E27FC236}">
                <a16:creationId xmlns:a16="http://schemas.microsoft.com/office/drawing/2014/main" id="{2969B91E-35A1-4477-A274-CFC676C6B16A}"/>
              </a:ext>
            </a:extLst>
          </p:cNvPr>
          <p:cNvSpPr/>
          <p:nvPr/>
        </p:nvSpPr>
        <p:spPr>
          <a:xfrm>
            <a:off x="6671738" y="1512508"/>
            <a:ext cx="1999828" cy="652117"/>
          </a:xfrm>
          <a:prstGeom prst="rect">
            <a:avLst/>
          </a:prstGeom>
          <a:solidFill>
            <a:schemeClr val="bg1"/>
          </a:soli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842 360</a:t>
            </a:r>
          </a:p>
        </p:txBody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0831B211-A431-4833-9D6C-91A508349AFA}"/>
              </a:ext>
            </a:extLst>
          </p:cNvPr>
          <p:cNvSpPr/>
          <p:nvPr/>
        </p:nvSpPr>
        <p:spPr>
          <a:xfrm>
            <a:off x="2436398" y="2358941"/>
            <a:ext cx="2061696" cy="652117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5 614 000</a:t>
            </a:r>
            <a:endParaRPr lang="fr-FR" sz="3600" b="0" strike="noStrike" spc="-1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2" name="CustomShape 1">
            <a:extLst>
              <a:ext uri="{FF2B5EF4-FFF2-40B4-BE49-F238E27FC236}">
                <a16:creationId xmlns:a16="http://schemas.microsoft.com/office/drawing/2014/main" id="{D315F449-E7B3-4B5E-A6CE-97C3788626A3}"/>
              </a:ext>
            </a:extLst>
          </p:cNvPr>
          <p:cNvSpPr/>
          <p:nvPr/>
        </p:nvSpPr>
        <p:spPr>
          <a:xfrm>
            <a:off x="2227943" y="3246842"/>
            <a:ext cx="1981199" cy="652117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200" b="1" strike="noStrike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756 300</a:t>
            </a:r>
            <a:endParaRPr lang="fr-FR" sz="3200" b="0" strike="noStrike" spc="-1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3" name="CustomShape 1">
            <a:extLst>
              <a:ext uri="{FF2B5EF4-FFF2-40B4-BE49-F238E27FC236}">
                <a16:creationId xmlns:a16="http://schemas.microsoft.com/office/drawing/2014/main" id="{025695C5-D225-4D31-A96A-0C2BD8E8804D}"/>
              </a:ext>
            </a:extLst>
          </p:cNvPr>
          <p:cNvSpPr/>
          <p:nvPr/>
        </p:nvSpPr>
        <p:spPr>
          <a:xfrm>
            <a:off x="2146779" y="4110426"/>
            <a:ext cx="1981199" cy="652117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634 100</a:t>
            </a:r>
            <a:endParaRPr lang="fr-FR" sz="3600" b="0" strike="noStrike" spc="-1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4" name="CustomShape 1">
            <a:extLst>
              <a:ext uri="{FF2B5EF4-FFF2-40B4-BE49-F238E27FC236}">
                <a16:creationId xmlns:a16="http://schemas.microsoft.com/office/drawing/2014/main" id="{6BC95311-71BD-4947-9FF8-D24437885A61}"/>
              </a:ext>
            </a:extLst>
          </p:cNvPr>
          <p:cNvSpPr/>
          <p:nvPr/>
        </p:nvSpPr>
        <p:spPr>
          <a:xfrm>
            <a:off x="2132266" y="4920203"/>
            <a:ext cx="1981199" cy="652117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325 000</a:t>
            </a:r>
            <a:endParaRPr lang="fr-FR" sz="3600" b="0" strike="noStrike" spc="-1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5E5FB8BC-53AA-407B-9F20-AE46F2AE334C}"/>
              </a:ext>
            </a:extLst>
          </p:cNvPr>
          <p:cNvCxnSpPr>
            <a:cxnSpLocks/>
          </p:cNvCxnSpPr>
          <p:nvPr/>
        </p:nvCxnSpPr>
        <p:spPr>
          <a:xfrm>
            <a:off x="4571999" y="1290840"/>
            <a:ext cx="0" cy="471600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CustomShape 4">
            <a:extLst>
              <a:ext uri="{FF2B5EF4-FFF2-40B4-BE49-F238E27FC236}">
                <a16:creationId xmlns:a16="http://schemas.microsoft.com/office/drawing/2014/main" id="{15F544A8-CC3C-4C27-A38A-D36D791EC9A8}"/>
              </a:ext>
            </a:extLst>
          </p:cNvPr>
          <p:cNvSpPr/>
          <p:nvPr/>
        </p:nvSpPr>
        <p:spPr>
          <a:xfrm>
            <a:off x="4571998" y="1290840"/>
            <a:ext cx="4039560" cy="427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chemeClr val="accent6"/>
                </a:solidFill>
                <a:latin typeface="Calibri"/>
              </a:rPr>
              <a:t>84 236 x 10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74 205 x 100 =</a:t>
            </a:r>
          </a:p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chemeClr val="accent6"/>
                </a:solidFill>
                <a:latin typeface="Calibri"/>
              </a:rPr>
              <a:t>8 652 x  1 000 = 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4 600 x 1 000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35 687 x 100 = </a:t>
            </a:r>
            <a:endParaRPr lang="fr-FR" sz="2800" b="0" strike="noStrike" spc="-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20" name="CustomShape 1">
            <a:extLst>
              <a:ext uri="{FF2B5EF4-FFF2-40B4-BE49-F238E27FC236}">
                <a16:creationId xmlns:a16="http://schemas.microsoft.com/office/drawing/2014/main" id="{FAF33F9B-762A-43AE-BB13-998AB138613B}"/>
              </a:ext>
            </a:extLst>
          </p:cNvPr>
          <p:cNvSpPr/>
          <p:nvPr/>
        </p:nvSpPr>
        <p:spPr>
          <a:xfrm>
            <a:off x="6863074" y="2339479"/>
            <a:ext cx="1999828" cy="652117"/>
          </a:xfrm>
          <a:prstGeom prst="rect">
            <a:avLst/>
          </a:prstGeom>
          <a:solidFill>
            <a:schemeClr val="bg1"/>
          </a:soli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400" b="1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7 420 500</a:t>
            </a:r>
          </a:p>
        </p:txBody>
      </p:sp>
      <p:sp>
        <p:nvSpPr>
          <p:cNvPr id="21" name="CustomShape 1">
            <a:extLst>
              <a:ext uri="{FF2B5EF4-FFF2-40B4-BE49-F238E27FC236}">
                <a16:creationId xmlns:a16="http://schemas.microsoft.com/office/drawing/2014/main" id="{7D5F62FA-2487-42A0-B2A1-07518850A34A}"/>
              </a:ext>
            </a:extLst>
          </p:cNvPr>
          <p:cNvSpPr/>
          <p:nvPr/>
        </p:nvSpPr>
        <p:spPr>
          <a:xfrm>
            <a:off x="6999029" y="3217714"/>
            <a:ext cx="2071057" cy="652117"/>
          </a:xfrm>
          <a:prstGeom prst="rect">
            <a:avLst/>
          </a:prstGeom>
          <a:solidFill>
            <a:schemeClr val="bg1"/>
          </a:soli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8 652 000</a:t>
            </a:r>
          </a:p>
        </p:txBody>
      </p:sp>
      <p:sp>
        <p:nvSpPr>
          <p:cNvPr id="22" name="CustomShape 1">
            <a:extLst>
              <a:ext uri="{FF2B5EF4-FFF2-40B4-BE49-F238E27FC236}">
                <a16:creationId xmlns:a16="http://schemas.microsoft.com/office/drawing/2014/main" id="{9DCF92E1-FF81-4C8F-8B97-A3B129E3A7F5}"/>
              </a:ext>
            </a:extLst>
          </p:cNvPr>
          <p:cNvSpPr/>
          <p:nvPr/>
        </p:nvSpPr>
        <p:spPr>
          <a:xfrm>
            <a:off x="6924270" y="4062517"/>
            <a:ext cx="2071051" cy="652117"/>
          </a:xfrm>
          <a:prstGeom prst="rect">
            <a:avLst/>
          </a:prstGeom>
          <a:solidFill>
            <a:schemeClr val="bg1"/>
          </a:soli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4 600 000</a:t>
            </a:r>
          </a:p>
        </p:txBody>
      </p:sp>
      <p:sp>
        <p:nvSpPr>
          <p:cNvPr id="23" name="CustomShape 1">
            <a:extLst>
              <a:ext uri="{FF2B5EF4-FFF2-40B4-BE49-F238E27FC236}">
                <a16:creationId xmlns:a16="http://schemas.microsoft.com/office/drawing/2014/main" id="{6058474E-1CFC-443F-A29F-4D06EE544C57}"/>
              </a:ext>
            </a:extLst>
          </p:cNvPr>
          <p:cNvSpPr/>
          <p:nvPr/>
        </p:nvSpPr>
        <p:spPr>
          <a:xfrm>
            <a:off x="6815666" y="4909829"/>
            <a:ext cx="2071047" cy="652117"/>
          </a:xfrm>
          <a:prstGeom prst="rect">
            <a:avLst/>
          </a:prstGeom>
          <a:solidFill>
            <a:schemeClr val="bg1"/>
          </a:soli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3 568 700</a:t>
            </a:r>
          </a:p>
        </p:txBody>
      </p:sp>
      <p:sp>
        <p:nvSpPr>
          <p:cNvPr id="24" name="TextShape 1">
            <a:extLst>
              <a:ext uri="{FF2B5EF4-FFF2-40B4-BE49-F238E27FC236}">
                <a16:creationId xmlns:a16="http://schemas.microsoft.com/office/drawing/2014/main" id="{3E3332E7-5ADF-4BF1-9DF2-30E3A97A4823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TextShape 2">
            <a:extLst>
              <a:ext uri="{FF2B5EF4-FFF2-40B4-BE49-F238E27FC236}">
                <a16:creationId xmlns:a16="http://schemas.microsoft.com/office/drawing/2014/main" id="{D09079DB-FECE-4AC1-AF95-8974D269962D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297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3"/>
          <p:cNvSpPr/>
          <p:nvPr/>
        </p:nvSpPr>
        <p:spPr>
          <a:xfrm>
            <a:off x="764886" y="666004"/>
            <a:ext cx="79066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</a:rPr>
              <a:t>Multiplier des nombres par 10, 100, 1 000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65" name="CustomShape 4"/>
          <p:cNvSpPr/>
          <p:nvPr/>
        </p:nvSpPr>
        <p:spPr>
          <a:xfrm>
            <a:off x="0" y="1290840"/>
            <a:ext cx="4039560" cy="427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9 415 </a:t>
            </a:r>
            <a:r>
              <a:rPr lang="fr-FR" sz="2800" b="0" strike="noStrike" spc="-1" dirty="0">
                <a:solidFill>
                  <a:srgbClr val="4BACC6"/>
                </a:solidFill>
                <a:latin typeface="Calibri"/>
              </a:rPr>
              <a:t>x 1 000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5 630 x 100 =</a:t>
            </a:r>
          </a:p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rgbClr val="4BACC6"/>
                </a:solidFill>
                <a:latin typeface="Calibri"/>
              </a:rPr>
              <a:t>3 951 x 10 = 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856 x 1 000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719 x 100 = 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9" name="CustomShape 1">
            <a:extLst>
              <a:ext uri="{FF2B5EF4-FFF2-40B4-BE49-F238E27FC236}">
                <a16:creationId xmlns:a16="http://schemas.microsoft.com/office/drawing/2014/main" id="{4A082379-8536-4133-938D-EF081C2561AE}"/>
              </a:ext>
            </a:extLst>
          </p:cNvPr>
          <p:cNvSpPr/>
          <p:nvPr/>
        </p:nvSpPr>
        <p:spPr>
          <a:xfrm>
            <a:off x="2409371" y="1512509"/>
            <a:ext cx="1981199" cy="652117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/>
                </a:solidFill>
                <a:latin typeface="Calibri"/>
              </a:rPr>
              <a:t>?</a:t>
            </a:r>
            <a:endParaRPr lang="fr-FR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CustomShape 1">
            <a:extLst>
              <a:ext uri="{FF2B5EF4-FFF2-40B4-BE49-F238E27FC236}">
                <a16:creationId xmlns:a16="http://schemas.microsoft.com/office/drawing/2014/main" id="{2969B91E-35A1-4477-A274-CFC676C6B16A}"/>
              </a:ext>
            </a:extLst>
          </p:cNvPr>
          <p:cNvSpPr/>
          <p:nvPr/>
        </p:nvSpPr>
        <p:spPr>
          <a:xfrm>
            <a:off x="6889451" y="1512508"/>
            <a:ext cx="1999828" cy="652117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/>
                </a:solidFill>
                <a:latin typeface="Calibri"/>
              </a:rPr>
              <a:t>?</a:t>
            </a:r>
          </a:p>
        </p:txBody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0831B211-A431-4833-9D6C-91A508349AFA}"/>
              </a:ext>
            </a:extLst>
          </p:cNvPr>
          <p:cNvSpPr/>
          <p:nvPr/>
        </p:nvSpPr>
        <p:spPr>
          <a:xfrm>
            <a:off x="2175143" y="2358941"/>
            <a:ext cx="1981199" cy="652117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/>
                </a:solidFill>
                <a:latin typeface="Calibri"/>
              </a:rPr>
              <a:t>?</a:t>
            </a:r>
            <a:endParaRPr lang="fr-FR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2" name="CustomShape 1">
            <a:extLst>
              <a:ext uri="{FF2B5EF4-FFF2-40B4-BE49-F238E27FC236}">
                <a16:creationId xmlns:a16="http://schemas.microsoft.com/office/drawing/2014/main" id="{D315F449-E7B3-4B5E-A6CE-97C3788626A3}"/>
              </a:ext>
            </a:extLst>
          </p:cNvPr>
          <p:cNvSpPr/>
          <p:nvPr/>
        </p:nvSpPr>
        <p:spPr>
          <a:xfrm>
            <a:off x="1952172" y="3246842"/>
            <a:ext cx="1981199" cy="652117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/>
                </a:solidFill>
                <a:latin typeface="Calibri"/>
              </a:rPr>
              <a:t>?</a:t>
            </a:r>
            <a:endParaRPr lang="fr-FR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3" name="CustomShape 1">
            <a:extLst>
              <a:ext uri="{FF2B5EF4-FFF2-40B4-BE49-F238E27FC236}">
                <a16:creationId xmlns:a16="http://schemas.microsoft.com/office/drawing/2014/main" id="{025695C5-D225-4D31-A96A-0C2BD8E8804D}"/>
              </a:ext>
            </a:extLst>
          </p:cNvPr>
          <p:cNvSpPr/>
          <p:nvPr/>
        </p:nvSpPr>
        <p:spPr>
          <a:xfrm>
            <a:off x="2146779" y="4110426"/>
            <a:ext cx="1981199" cy="652117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/>
                </a:solidFill>
                <a:latin typeface="Calibri"/>
              </a:rPr>
              <a:t>?</a:t>
            </a:r>
            <a:endParaRPr lang="fr-FR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4" name="CustomShape 1">
            <a:extLst>
              <a:ext uri="{FF2B5EF4-FFF2-40B4-BE49-F238E27FC236}">
                <a16:creationId xmlns:a16="http://schemas.microsoft.com/office/drawing/2014/main" id="{6BC95311-71BD-4947-9FF8-D24437885A61}"/>
              </a:ext>
            </a:extLst>
          </p:cNvPr>
          <p:cNvSpPr/>
          <p:nvPr/>
        </p:nvSpPr>
        <p:spPr>
          <a:xfrm>
            <a:off x="2088724" y="4920203"/>
            <a:ext cx="1981199" cy="652117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/>
                </a:solidFill>
                <a:latin typeface="Calibri"/>
              </a:rPr>
              <a:t>?</a:t>
            </a:r>
            <a:endParaRPr lang="fr-FR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5E5FB8BC-53AA-407B-9F20-AE46F2AE334C}"/>
              </a:ext>
            </a:extLst>
          </p:cNvPr>
          <p:cNvCxnSpPr>
            <a:cxnSpLocks/>
          </p:cNvCxnSpPr>
          <p:nvPr/>
        </p:nvCxnSpPr>
        <p:spPr>
          <a:xfrm>
            <a:off x="4571999" y="1290840"/>
            <a:ext cx="0" cy="471600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CustomShape 4">
            <a:extLst>
              <a:ext uri="{FF2B5EF4-FFF2-40B4-BE49-F238E27FC236}">
                <a16:creationId xmlns:a16="http://schemas.microsoft.com/office/drawing/2014/main" id="{15F544A8-CC3C-4C27-A38A-D36D791EC9A8}"/>
              </a:ext>
            </a:extLst>
          </p:cNvPr>
          <p:cNvSpPr/>
          <p:nvPr/>
        </p:nvSpPr>
        <p:spPr>
          <a:xfrm>
            <a:off x="4571998" y="1290840"/>
            <a:ext cx="4039560" cy="427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chemeClr val="accent6"/>
                </a:solidFill>
                <a:latin typeface="Calibri"/>
              </a:rPr>
              <a:t>95 369 x 100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74 205 x 1 000 =</a:t>
            </a:r>
          </a:p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chemeClr val="accent6"/>
                </a:solidFill>
                <a:latin typeface="Calibri"/>
              </a:rPr>
              <a:t>2 857 x  100 = 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405 x 1 000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14 628 x 100 = </a:t>
            </a:r>
            <a:endParaRPr lang="fr-FR" sz="2800" b="0" strike="noStrike" spc="-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20" name="CustomShape 1">
            <a:extLst>
              <a:ext uri="{FF2B5EF4-FFF2-40B4-BE49-F238E27FC236}">
                <a16:creationId xmlns:a16="http://schemas.microsoft.com/office/drawing/2014/main" id="{FAF33F9B-762A-43AE-BB13-998AB138613B}"/>
              </a:ext>
            </a:extLst>
          </p:cNvPr>
          <p:cNvSpPr/>
          <p:nvPr/>
        </p:nvSpPr>
        <p:spPr>
          <a:xfrm>
            <a:off x="7080784" y="2339479"/>
            <a:ext cx="1999828" cy="652117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/>
                </a:solidFill>
                <a:latin typeface="Calibri"/>
              </a:rPr>
              <a:t>?</a:t>
            </a:r>
          </a:p>
        </p:txBody>
      </p:sp>
      <p:sp>
        <p:nvSpPr>
          <p:cNvPr id="21" name="CustomShape 1">
            <a:extLst>
              <a:ext uri="{FF2B5EF4-FFF2-40B4-BE49-F238E27FC236}">
                <a16:creationId xmlns:a16="http://schemas.microsoft.com/office/drawing/2014/main" id="{7D5F62FA-2487-42A0-B2A1-07518850A34A}"/>
              </a:ext>
            </a:extLst>
          </p:cNvPr>
          <p:cNvSpPr/>
          <p:nvPr/>
        </p:nvSpPr>
        <p:spPr>
          <a:xfrm>
            <a:off x="6853890" y="3217714"/>
            <a:ext cx="1999828" cy="652117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/>
                </a:solidFill>
                <a:latin typeface="Calibri"/>
              </a:rPr>
              <a:t>?</a:t>
            </a:r>
          </a:p>
        </p:txBody>
      </p:sp>
      <p:sp>
        <p:nvSpPr>
          <p:cNvPr id="22" name="CustomShape 1">
            <a:extLst>
              <a:ext uri="{FF2B5EF4-FFF2-40B4-BE49-F238E27FC236}">
                <a16:creationId xmlns:a16="http://schemas.microsoft.com/office/drawing/2014/main" id="{9DCF92E1-FF81-4C8F-8B97-A3B129E3A7F5}"/>
              </a:ext>
            </a:extLst>
          </p:cNvPr>
          <p:cNvSpPr/>
          <p:nvPr/>
        </p:nvSpPr>
        <p:spPr>
          <a:xfrm>
            <a:off x="6750103" y="4062517"/>
            <a:ext cx="1999828" cy="652117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/>
                </a:solidFill>
                <a:latin typeface="Calibri"/>
              </a:rPr>
              <a:t>?</a:t>
            </a:r>
          </a:p>
        </p:txBody>
      </p:sp>
      <p:sp>
        <p:nvSpPr>
          <p:cNvPr id="23" name="CustomShape 1">
            <a:extLst>
              <a:ext uri="{FF2B5EF4-FFF2-40B4-BE49-F238E27FC236}">
                <a16:creationId xmlns:a16="http://schemas.microsoft.com/office/drawing/2014/main" id="{6058474E-1CFC-443F-A29F-4D06EE544C57}"/>
              </a:ext>
            </a:extLst>
          </p:cNvPr>
          <p:cNvSpPr/>
          <p:nvPr/>
        </p:nvSpPr>
        <p:spPr>
          <a:xfrm>
            <a:off x="6815667" y="4909829"/>
            <a:ext cx="1999828" cy="652117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/>
                </a:solidFill>
                <a:latin typeface="Calibri"/>
              </a:rPr>
              <a:t>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A30FEFF-12DC-4C21-B251-30F17B6E7AB9}"/>
              </a:ext>
            </a:extLst>
          </p:cNvPr>
          <p:cNvSpPr txBox="1"/>
          <p:nvPr/>
        </p:nvSpPr>
        <p:spPr>
          <a:xfrm>
            <a:off x="721344" y="6309163"/>
            <a:ext cx="8582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Je peux m’aider de ce glisse-nombre </a:t>
            </a:r>
            <a:r>
              <a:rPr lang="fr-FR" dirty="0">
                <a:solidFill>
                  <a:srgbClr val="0070C0"/>
                </a:solidFill>
              </a:rPr>
              <a:t>: </a:t>
            </a:r>
            <a:r>
              <a:rPr lang="fr-FR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https://mathix.org/glisse-nombre/index.html</a:t>
            </a:r>
            <a:endParaRPr lang="fr-FR" dirty="0">
              <a:solidFill>
                <a:srgbClr val="0070C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8E505D3-C2C9-4C3D-980E-5C1DB16C92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0" y="6085953"/>
            <a:ext cx="677834" cy="612091"/>
          </a:xfrm>
          <a:prstGeom prst="rect">
            <a:avLst/>
          </a:prstGeom>
        </p:spPr>
      </p:pic>
      <p:sp>
        <p:nvSpPr>
          <p:cNvPr id="24" name="TextShape 1">
            <a:extLst>
              <a:ext uri="{FF2B5EF4-FFF2-40B4-BE49-F238E27FC236}">
                <a16:creationId xmlns:a16="http://schemas.microsoft.com/office/drawing/2014/main" id="{FEFAC2D1-C594-4CED-8503-2D6ADFB07BEC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TextShape 2">
            <a:extLst>
              <a:ext uri="{FF2B5EF4-FFF2-40B4-BE49-F238E27FC236}">
                <a16:creationId xmlns:a16="http://schemas.microsoft.com/office/drawing/2014/main" id="{877266EA-5BC0-4D5C-88B9-11EB3F626FB3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4561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3"/>
          <p:cNvSpPr/>
          <p:nvPr/>
        </p:nvSpPr>
        <p:spPr>
          <a:xfrm>
            <a:off x="764886" y="666004"/>
            <a:ext cx="79066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</a:rPr>
              <a:t>Multiplier des nombres par 10, 100, 1 000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65" name="CustomShape 4"/>
          <p:cNvSpPr/>
          <p:nvPr/>
        </p:nvSpPr>
        <p:spPr>
          <a:xfrm>
            <a:off x="0" y="1290840"/>
            <a:ext cx="4039560" cy="427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9 415 </a:t>
            </a:r>
            <a:r>
              <a:rPr lang="fr-FR" sz="2800" b="0" strike="noStrike" spc="-1" dirty="0">
                <a:solidFill>
                  <a:srgbClr val="4BACC6"/>
                </a:solidFill>
                <a:latin typeface="Calibri"/>
              </a:rPr>
              <a:t>x 1 000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5 630 x 100 =</a:t>
            </a:r>
          </a:p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rgbClr val="4BACC6"/>
                </a:solidFill>
                <a:latin typeface="Calibri"/>
              </a:rPr>
              <a:t>3 951 x 10 = 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856 x 1 000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rgbClr val="4BACC6"/>
                </a:solidFill>
                <a:latin typeface="Calibri"/>
              </a:rPr>
              <a:t>719 x 100 = 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9" name="CustomShape 1">
            <a:extLst>
              <a:ext uri="{FF2B5EF4-FFF2-40B4-BE49-F238E27FC236}">
                <a16:creationId xmlns:a16="http://schemas.microsoft.com/office/drawing/2014/main" id="{4A082379-8536-4133-938D-EF081C2561AE}"/>
              </a:ext>
            </a:extLst>
          </p:cNvPr>
          <p:cNvSpPr/>
          <p:nvPr/>
        </p:nvSpPr>
        <p:spPr>
          <a:xfrm>
            <a:off x="2409371" y="1512509"/>
            <a:ext cx="1981199" cy="652117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500" b="1" strike="noStrike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9 415 000</a:t>
            </a:r>
            <a:endParaRPr lang="fr-FR" sz="3500" b="0" strike="noStrike" spc="-1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0" name="CustomShape 1">
            <a:extLst>
              <a:ext uri="{FF2B5EF4-FFF2-40B4-BE49-F238E27FC236}">
                <a16:creationId xmlns:a16="http://schemas.microsoft.com/office/drawing/2014/main" id="{2969B91E-35A1-4477-A274-CFC676C6B16A}"/>
              </a:ext>
            </a:extLst>
          </p:cNvPr>
          <p:cNvSpPr/>
          <p:nvPr/>
        </p:nvSpPr>
        <p:spPr>
          <a:xfrm>
            <a:off x="6889451" y="1512508"/>
            <a:ext cx="1999828" cy="652117"/>
          </a:xfrm>
          <a:prstGeom prst="rect">
            <a:avLst/>
          </a:prstGeom>
          <a:solidFill>
            <a:schemeClr val="bg1"/>
          </a:soli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500" b="1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9 536 900</a:t>
            </a:r>
          </a:p>
        </p:txBody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0831B211-A431-4833-9D6C-91A508349AFA}"/>
              </a:ext>
            </a:extLst>
          </p:cNvPr>
          <p:cNvSpPr/>
          <p:nvPr/>
        </p:nvSpPr>
        <p:spPr>
          <a:xfrm>
            <a:off x="2175143" y="2358941"/>
            <a:ext cx="1981199" cy="652117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563 000</a:t>
            </a:r>
            <a:endParaRPr lang="fr-FR" sz="3600" b="0" strike="noStrike" spc="-1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2" name="CustomShape 1">
            <a:extLst>
              <a:ext uri="{FF2B5EF4-FFF2-40B4-BE49-F238E27FC236}">
                <a16:creationId xmlns:a16="http://schemas.microsoft.com/office/drawing/2014/main" id="{D315F449-E7B3-4B5E-A6CE-97C3788626A3}"/>
              </a:ext>
            </a:extLst>
          </p:cNvPr>
          <p:cNvSpPr/>
          <p:nvPr/>
        </p:nvSpPr>
        <p:spPr>
          <a:xfrm>
            <a:off x="1952172" y="3246842"/>
            <a:ext cx="1981199" cy="652117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39 510</a:t>
            </a:r>
            <a:endParaRPr lang="fr-FR" sz="3600" b="0" strike="noStrike" spc="-1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3" name="CustomShape 1">
            <a:extLst>
              <a:ext uri="{FF2B5EF4-FFF2-40B4-BE49-F238E27FC236}">
                <a16:creationId xmlns:a16="http://schemas.microsoft.com/office/drawing/2014/main" id="{025695C5-D225-4D31-A96A-0C2BD8E8804D}"/>
              </a:ext>
            </a:extLst>
          </p:cNvPr>
          <p:cNvSpPr/>
          <p:nvPr/>
        </p:nvSpPr>
        <p:spPr>
          <a:xfrm>
            <a:off x="2146779" y="4110426"/>
            <a:ext cx="1981199" cy="652117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856 000</a:t>
            </a:r>
            <a:endParaRPr lang="fr-FR" sz="3600" b="0" strike="noStrike" spc="-1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4" name="CustomShape 1">
            <a:extLst>
              <a:ext uri="{FF2B5EF4-FFF2-40B4-BE49-F238E27FC236}">
                <a16:creationId xmlns:a16="http://schemas.microsoft.com/office/drawing/2014/main" id="{6BC95311-71BD-4947-9FF8-D24437885A61}"/>
              </a:ext>
            </a:extLst>
          </p:cNvPr>
          <p:cNvSpPr/>
          <p:nvPr/>
        </p:nvSpPr>
        <p:spPr>
          <a:xfrm>
            <a:off x="2088724" y="4920203"/>
            <a:ext cx="1981199" cy="652117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3600" b="1" strike="noStrike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71 900</a:t>
            </a:r>
            <a:endParaRPr lang="fr-FR" sz="3600" b="0" strike="noStrike" spc="-1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5E5FB8BC-53AA-407B-9F20-AE46F2AE334C}"/>
              </a:ext>
            </a:extLst>
          </p:cNvPr>
          <p:cNvCxnSpPr>
            <a:cxnSpLocks/>
          </p:cNvCxnSpPr>
          <p:nvPr/>
        </p:nvCxnSpPr>
        <p:spPr>
          <a:xfrm>
            <a:off x="4571999" y="1290840"/>
            <a:ext cx="0" cy="471600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CustomShape 4">
            <a:extLst>
              <a:ext uri="{FF2B5EF4-FFF2-40B4-BE49-F238E27FC236}">
                <a16:creationId xmlns:a16="http://schemas.microsoft.com/office/drawing/2014/main" id="{15F544A8-CC3C-4C27-A38A-D36D791EC9A8}"/>
              </a:ext>
            </a:extLst>
          </p:cNvPr>
          <p:cNvSpPr/>
          <p:nvPr/>
        </p:nvSpPr>
        <p:spPr>
          <a:xfrm>
            <a:off x="4571998" y="1290840"/>
            <a:ext cx="4039560" cy="427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chemeClr val="accent6"/>
                </a:solidFill>
                <a:latin typeface="Calibri"/>
              </a:rPr>
              <a:t>95 369 x 100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74 205 x 1 000 =</a:t>
            </a:r>
          </a:p>
          <a:p>
            <a:pPr>
              <a:lnSpc>
                <a:spcPct val="200000"/>
              </a:lnSpc>
            </a:pPr>
            <a:r>
              <a:rPr lang="fr-FR" sz="2800" b="0" strike="noStrike" spc="-1" dirty="0">
                <a:solidFill>
                  <a:schemeClr val="accent6"/>
                </a:solidFill>
                <a:latin typeface="Calibri"/>
              </a:rPr>
              <a:t>2 857 x  100 = 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405 x 1 000 =</a:t>
            </a:r>
          </a:p>
          <a:p>
            <a:pPr>
              <a:lnSpc>
                <a:spcPct val="200000"/>
              </a:lnSpc>
            </a:pPr>
            <a:r>
              <a:rPr lang="fr-FR" sz="2800" spc="-1" dirty="0">
                <a:solidFill>
                  <a:schemeClr val="accent6"/>
                </a:solidFill>
                <a:latin typeface="Calibri"/>
              </a:rPr>
              <a:t>14 628 x 100 = </a:t>
            </a:r>
            <a:endParaRPr lang="fr-FR" sz="2800" b="0" strike="noStrike" spc="-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20" name="CustomShape 1">
            <a:extLst>
              <a:ext uri="{FF2B5EF4-FFF2-40B4-BE49-F238E27FC236}">
                <a16:creationId xmlns:a16="http://schemas.microsoft.com/office/drawing/2014/main" id="{FAF33F9B-762A-43AE-BB13-998AB138613B}"/>
              </a:ext>
            </a:extLst>
          </p:cNvPr>
          <p:cNvSpPr/>
          <p:nvPr/>
        </p:nvSpPr>
        <p:spPr>
          <a:xfrm>
            <a:off x="7080784" y="2339479"/>
            <a:ext cx="1999828" cy="652117"/>
          </a:xfrm>
          <a:prstGeom prst="rect">
            <a:avLst/>
          </a:prstGeom>
          <a:solidFill>
            <a:schemeClr val="bg1"/>
          </a:soli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100" b="1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74 205 000</a:t>
            </a:r>
          </a:p>
        </p:txBody>
      </p:sp>
      <p:sp>
        <p:nvSpPr>
          <p:cNvPr id="21" name="CustomShape 1">
            <a:extLst>
              <a:ext uri="{FF2B5EF4-FFF2-40B4-BE49-F238E27FC236}">
                <a16:creationId xmlns:a16="http://schemas.microsoft.com/office/drawing/2014/main" id="{7D5F62FA-2487-42A0-B2A1-07518850A34A}"/>
              </a:ext>
            </a:extLst>
          </p:cNvPr>
          <p:cNvSpPr/>
          <p:nvPr/>
        </p:nvSpPr>
        <p:spPr>
          <a:xfrm>
            <a:off x="6853890" y="3217714"/>
            <a:ext cx="1999828" cy="652117"/>
          </a:xfrm>
          <a:prstGeom prst="rect">
            <a:avLst/>
          </a:prstGeom>
          <a:solidFill>
            <a:schemeClr val="bg1"/>
          </a:soli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285 700</a:t>
            </a:r>
          </a:p>
        </p:txBody>
      </p:sp>
      <p:sp>
        <p:nvSpPr>
          <p:cNvPr id="22" name="CustomShape 1">
            <a:extLst>
              <a:ext uri="{FF2B5EF4-FFF2-40B4-BE49-F238E27FC236}">
                <a16:creationId xmlns:a16="http://schemas.microsoft.com/office/drawing/2014/main" id="{9DCF92E1-FF81-4C8F-8B97-A3B129E3A7F5}"/>
              </a:ext>
            </a:extLst>
          </p:cNvPr>
          <p:cNvSpPr/>
          <p:nvPr/>
        </p:nvSpPr>
        <p:spPr>
          <a:xfrm>
            <a:off x="6750103" y="4062517"/>
            <a:ext cx="1999828" cy="652117"/>
          </a:xfrm>
          <a:prstGeom prst="rect">
            <a:avLst/>
          </a:prstGeom>
          <a:solidFill>
            <a:schemeClr val="bg1"/>
          </a:soli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600" b="1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405 000</a:t>
            </a:r>
          </a:p>
        </p:txBody>
      </p:sp>
      <p:sp>
        <p:nvSpPr>
          <p:cNvPr id="23" name="CustomShape 1">
            <a:extLst>
              <a:ext uri="{FF2B5EF4-FFF2-40B4-BE49-F238E27FC236}">
                <a16:creationId xmlns:a16="http://schemas.microsoft.com/office/drawing/2014/main" id="{6058474E-1CFC-443F-A29F-4D06EE544C57}"/>
              </a:ext>
            </a:extLst>
          </p:cNvPr>
          <p:cNvSpPr/>
          <p:nvPr/>
        </p:nvSpPr>
        <p:spPr>
          <a:xfrm>
            <a:off x="6815667" y="4909829"/>
            <a:ext cx="1999828" cy="652117"/>
          </a:xfrm>
          <a:prstGeom prst="rect">
            <a:avLst/>
          </a:prstGeom>
          <a:solidFill>
            <a:schemeClr val="bg1"/>
          </a:soli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spcBef>
                <a:spcPts val="479"/>
              </a:spcBef>
            </a:pPr>
            <a:r>
              <a:rPr lang="fr-FR" sz="3500" b="1" spc="-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1 462 800</a:t>
            </a:r>
          </a:p>
        </p:txBody>
      </p:sp>
      <p:sp>
        <p:nvSpPr>
          <p:cNvPr id="24" name="TextShape 1">
            <a:extLst>
              <a:ext uri="{FF2B5EF4-FFF2-40B4-BE49-F238E27FC236}">
                <a16:creationId xmlns:a16="http://schemas.microsoft.com/office/drawing/2014/main" id="{C86E1B8E-2DEB-4817-91A1-1E0112180F9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TextShape 2">
            <a:extLst>
              <a:ext uri="{FF2B5EF4-FFF2-40B4-BE49-F238E27FC236}">
                <a16:creationId xmlns:a16="http://schemas.microsoft.com/office/drawing/2014/main" id="{A9B2E155-0664-4A6A-9AC7-4D0FCBD2303B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3229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</TotalTime>
  <Words>538</Words>
  <Application>Microsoft Office PowerPoint</Application>
  <PresentationFormat>Affichage à l'écran (4:3)</PresentationFormat>
  <Paragraphs>141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/>
  <dc:description/>
  <cp:lastModifiedBy>Ecole</cp:lastModifiedBy>
  <cp:revision>161</cp:revision>
  <dcterms:created xsi:type="dcterms:W3CDTF">2019-07-18T22:01:09Z</dcterms:created>
  <dcterms:modified xsi:type="dcterms:W3CDTF">2020-04-26T12:24:58Z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Présentation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54</vt:i4>
  </property>
</Properties>
</file>